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1" r:id="rId1"/>
  </p:sldMasterIdLst>
  <p:notesMasterIdLst>
    <p:notesMasterId r:id="rId13"/>
  </p:notesMasterIdLst>
  <p:handoutMasterIdLst>
    <p:handoutMasterId r:id="rId14"/>
  </p:handoutMasterIdLst>
  <p:sldIdLst>
    <p:sldId id="291" r:id="rId2"/>
    <p:sldId id="292" r:id="rId3"/>
    <p:sldId id="294" r:id="rId4"/>
    <p:sldId id="295" r:id="rId5"/>
    <p:sldId id="296" r:id="rId6"/>
    <p:sldId id="297" r:id="rId7"/>
    <p:sldId id="298" r:id="rId8"/>
    <p:sldId id="301" r:id="rId9"/>
    <p:sldId id="300" r:id="rId10"/>
    <p:sldId id="286" r:id="rId11"/>
    <p:sldId id="290" r:id="rId12"/>
  </p:sldIdLst>
  <p:sldSz cx="12192000" cy="6858000"/>
  <p:notesSz cx="6858000" cy="9144000"/>
  <p:defaultTex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BBB"/>
    <a:srgbClr val="010838"/>
    <a:srgbClr val="020937"/>
    <a:srgbClr val="000937"/>
    <a:srgbClr val="828383"/>
    <a:srgbClr val="666666"/>
    <a:srgbClr val="4DC3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23"/>
    <p:restoredTop sz="95806"/>
  </p:normalViewPr>
  <p:slideViewPr>
    <p:cSldViewPr snapToGrid="0" snapToObjects="1">
      <p:cViewPr varScale="1">
        <p:scale>
          <a:sx n="179" d="100"/>
          <a:sy n="179" d="100"/>
        </p:scale>
        <p:origin x="440" y="192"/>
      </p:cViewPr>
      <p:guideLst>
        <p:guide orient="horz" pos="2160"/>
        <p:guide pos="3840"/>
      </p:guideLst>
    </p:cSldViewPr>
  </p:slideViewPr>
  <p:outlineViewPr>
    <p:cViewPr>
      <p:scale>
        <a:sx n="33" d="100"/>
        <a:sy n="33" d="100"/>
      </p:scale>
      <p:origin x="0" y="-6064"/>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7" d="100"/>
          <a:sy n="87" d="100"/>
        </p:scale>
        <p:origin x="3904"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Arial" charset="0"/>
                <a:ea typeface="Arial" charset="0"/>
                <a:cs typeface="Arial" charset="0"/>
              </a:defRPr>
            </a:pPr>
            <a:r>
              <a:rPr lang="en-US" sz="2400" b="1" i="0" dirty="0">
                <a:solidFill>
                  <a:srgbClr val="828383"/>
                </a:solidFill>
                <a:latin typeface="Avenir Black" panose="02000503020000020003" pitchFamily="2" charset="0"/>
                <a:ea typeface="Arial" charset="0"/>
                <a:cs typeface="Arial" charset="0"/>
              </a:rPr>
              <a:t>Data</a:t>
            </a:r>
            <a:r>
              <a:rPr lang="en-US" sz="2400" b="1" i="0" baseline="0" dirty="0">
                <a:solidFill>
                  <a:srgbClr val="828383"/>
                </a:solidFill>
                <a:latin typeface="Avenir Black" panose="02000503020000020003" pitchFamily="2" charset="0"/>
                <a:ea typeface="Arial" charset="0"/>
                <a:cs typeface="Arial" charset="0"/>
              </a:rPr>
              <a:t> Analysis</a:t>
            </a:r>
            <a:endParaRPr lang="en-US" sz="2400" b="1" i="0" dirty="0">
              <a:solidFill>
                <a:srgbClr val="828383"/>
              </a:solidFill>
              <a:latin typeface="Avenir Black" panose="02000503020000020003" pitchFamily="2" charset="0"/>
              <a:ea typeface="Arial" charset="0"/>
              <a:cs typeface="Arial" charset="0"/>
            </a:endParaRPr>
          </a:p>
        </c:rich>
      </c:tx>
      <c:layout>
        <c:manualLayout>
          <c:xMode val="edge"/>
          <c:yMode val="edge"/>
          <c:x val="0.38530815109343902"/>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Arial" charset="0"/>
              <a:ea typeface="Arial" charset="0"/>
              <a:cs typeface="Arial" charset="0"/>
            </a:defRPr>
          </a:pPr>
          <a:endParaRPr lang="en-US"/>
        </a:p>
      </c:txPr>
    </c:title>
    <c:autoTitleDeleted val="0"/>
    <c:plotArea>
      <c:layout>
        <c:manualLayout>
          <c:layoutTarget val="inner"/>
          <c:xMode val="edge"/>
          <c:yMode val="edge"/>
          <c:x val="6.94865452951582E-2"/>
          <c:y val="0.18978671073608999"/>
          <c:w val="0.90466852428734701"/>
          <c:h val="0.61769160425548797"/>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c:v>
                </c:pt>
                <c:pt idx="1">
                  <c:v>category </c:v>
                </c:pt>
                <c:pt idx="2">
                  <c:v>category </c:v>
                </c:pt>
                <c:pt idx="3">
                  <c:v>category </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AC5-CE41-A5C8-34DAB0174B11}"/>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c:v>
                </c:pt>
                <c:pt idx="1">
                  <c:v>category </c:v>
                </c:pt>
                <c:pt idx="2">
                  <c:v>category </c:v>
                </c:pt>
                <c:pt idx="3">
                  <c:v>category </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AC5-CE41-A5C8-34DAB0174B11}"/>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c:v>
                </c:pt>
                <c:pt idx="1">
                  <c:v>category </c:v>
                </c:pt>
                <c:pt idx="2">
                  <c:v>category </c:v>
                </c:pt>
                <c:pt idx="3">
                  <c:v>category </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AC5-CE41-A5C8-34DAB0174B11}"/>
            </c:ext>
          </c:extLst>
        </c:ser>
        <c:dLbls>
          <c:showLegendKey val="0"/>
          <c:showVal val="0"/>
          <c:showCatName val="0"/>
          <c:showSerName val="0"/>
          <c:showPercent val="0"/>
          <c:showBubbleSize val="0"/>
        </c:dLbls>
        <c:gapWidth val="219"/>
        <c:overlap val="-27"/>
        <c:axId val="2099766776"/>
        <c:axId val="-2134204024"/>
      </c:barChart>
      <c:catAx>
        <c:axId val="2099766776"/>
        <c:scaling>
          <c:orientation val="minMax"/>
        </c:scaling>
        <c:delete val="0"/>
        <c:axPos val="b"/>
        <c:numFmt formatCode="General" sourceLinked="1"/>
        <c:majorTickMark val="none"/>
        <c:minorTickMark val="none"/>
        <c:tickLblPos val="nextTo"/>
        <c:spPr>
          <a:noFill/>
          <a:ln w="41275" cap="flat" cmpd="sng" algn="ctr">
            <a:solidFill>
              <a:schemeClr val="tx1"/>
            </a:solidFill>
            <a:round/>
          </a:ln>
          <a:effectLst/>
        </c:spPr>
        <c:txPr>
          <a:bodyPr rot="-60000000" spcFirstLastPara="1" vertOverflow="ellipsis" vert="horz" wrap="square" anchor="ctr" anchorCtr="1"/>
          <a:lstStyle/>
          <a:p>
            <a:pPr>
              <a:defRPr sz="1500" b="0" i="0" u="none" strike="noStrike" kern="1200" baseline="0">
                <a:solidFill>
                  <a:srgbClr val="828383"/>
                </a:solidFill>
                <a:latin typeface="Arial" charset="0"/>
                <a:ea typeface="Arial" charset="0"/>
                <a:cs typeface="Arial" charset="0"/>
              </a:defRPr>
            </a:pPr>
            <a:endParaRPr lang="en-US"/>
          </a:p>
        </c:txPr>
        <c:crossAx val="-2134204024"/>
        <c:crosses val="autoZero"/>
        <c:auto val="1"/>
        <c:lblAlgn val="ctr"/>
        <c:lblOffset val="100"/>
        <c:noMultiLvlLbl val="0"/>
      </c:catAx>
      <c:valAx>
        <c:axId val="-2134204024"/>
        <c:scaling>
          <c:orientation val="minMax"/>
        </c:scaling>
        <c:delete val="0"/>
        <c:axPos val="l"/>
        <c:majorGridlines>
          <c:spPr>
            <a:ln w="9525" cap="flat" cmpd="sng" algn="ctr">
              <a:solidFill>
                <a:schemeClr val="tx1">
                  <a:lumMod val="15000"/>
                  <a:lumOff val="85000"/>
                </a:schemeClr>
              </a:solidFill>
              <a:prstDash val="dash"/>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Arial" charset="0"/>
                <a:ea typeface="Arial" charset="0"/>
                <a:cs typeface="Arial" charset="0"/>
              </a:defRPr>
            </a:pPr>
            <a:endParaRPr lang="en-US"/>
          </a:p>
        </c:txPr>
        <c:crossAx val="2099766776"/>
        <c:crosses val="autoZero"/>
        <c:crossBetween val="between"/>
      </c:valAx>
      <c:spPr>
        <a:noFill/>
        <a:ln>
          <a:noFill/>
        </a:ln>
        <a:effectLst/>
      </c:spPr>
    </c:plotArea>
    <c:legend>
      <c:legendPos val="b"/>
      <c:layout>
        <c:manualLayout>
          <c:xMode val="edge"/>
          <c:yMode val="edge"/>
          <c:x val="0.210186910035848"/>
          <c:y val="0.93190648234361995"/>
          <c:w val="0.60624004007451404"/>
          <c:h val="6.7945372505546206E-2"/>
        </c:manualLayout>
      </c:layout>
      <c:overlay val="0"/>
      <c:spPr>
        <a:noFill/>
        <a:ln>
          <a:noFill/>
        </a:ln>
        <a:effectLst/>
      </c:spPr>
      <c:txPr>
        <a:bodyPr rot="0" spcFirstLastPara="1" vertOverflow="ellipsis" vert="horz" wrap="square" anchor="ctr" anchorCtr="1"/>
        <a:lstStyle/>
        <a:p>
          <a:pPr>
            <a:defRPr sz="1400" b="0" i="0" u="none" strike="noStrike" kern="1200" baseline="0">
              <a:solidFill>
                <a:srgbClr val="828383"/>
              </a:solidFill>
              <a:latin typeface="Arial" charset="0"/>
              <a:ea typeface="Arial" charset="0"/>
              <a:cs typeface="Arial" charset="0"/>
            </a:defRPr>
          </a:pPr>
          <a:endParaRPr lang="en-US"/>
        </a:p>
      </c:txPr>
    </c:legend>
    <c:plotVisOnly val="1"/>
    <c:dispBlanksAs val="gap"/>
    <c:showDLblsOverMax val="0"/>
  </c:chart>
  <c:spPr>
    <a:solidFill>
      <a:schemeClr val="bg1">
        <a:alpha val="62000"/>
      </a:schemeClr>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Avenir Black" panose="02000503020000020003" pitchFamily="2"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1D33A1-6D17-2C4C-B4C2-C83DB37352CC}" type="datetimeFigureOut">
              <a:rPr lang="en-US" b="1" smtClean="0">
                <a:latin typeface="Avenir Black" panose="02000503020000020003" pitchFamily="2" charset="0"/>
              </a:rPr>
              <a:t>4/11/22</a:t>
            </a:fld>
            <a:endParaRPr lang="en-US" b="1" dirty="0">
              <a:latin typeface="Avenir Black" panose="02000503020000020003" pitchFamily="2"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Avenir Black" panose="02000503020000020003" pitchFamily="2"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59171E-5108-1245-8B63-E8B205C9AF87}" type="slidenum">
              <a:rPr lang="en-US" b="1" smtClean="0">
                <a:latin typeface="Avenir Black" panose="02000503020000020003" pitchFamily="2" charset="0"/>
              </a:rPr>
              <a:t>‹#›</a:t>
            </a:fld>
            <a:endParaRPr lang="en-US" b="1" dirty="0">
              <a:latin typeface="Avenir Black" panose="02000503020000020003" pitchFamily="2" charset="0"/>
            </a:endParaRPr>
          </a:p>
        </p:txBody>
      </p:sp>
    </p:spTree>
    <p:extLst>
      <p:ext uri="{BB962C8B-B14F-4D97-AF65-F5344CB8AC3E}">
        <p14:creationId xmlns:p14="http://schemas.microsoft.com/office/powerpoint/2010/main" val="967542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1" i="0">
                <a:latin typeface="Avenir Black" panose="02000503020000020003" pitchFamily="2"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1" i="0">
                <a:latin typeface="Avenir Black" panose="02000503020000020003" pitchFamily="2" charset="0"/>
              </a:defRPr>
            </a:lvl1pPr>
          </a:lstStyle>
          <a:p>
            <a:fld id="{5B96CA4F-2197-CC40-B4FC-798A937A9DC6}" type="datetimeFigureOut">
              <a:rPr lang="en-US" smtClean="0"/>
              <a:pPr/>
              <a:t>4/11/22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1" i="0">
                <a:latin typeface="Avenir Black" panose="02000503020000020003" pitchFamily="2"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1" i="0">
                <a:latin typeface="Avenir Black" panose="02000503020000020003" pitchFamily="2" charset="0"/>
              </a:defRPr>
            </a:lvl1pPr>
          </a:lstStyle>
          <a:p>
            <a:fld id="{02322656-8894-1544-92AA-01B3CF5E6182}" type="slidenum">
              <a:rPr lang="en-US" smtClean="0"/>
              <a:pPr/>
              <a:t>‹#›</a:t>
            </a:fld>
            <a:endParaRPr lang="en-US" dirty="0"/>
          </a:p>
        </p:txBody>
      </p:sp>
    </p:spTree>
    <p:extLst>
      <p:ext uri="{BB962C8B-B14F-4D97-AF65-F5344CB8AC3E}">
        <p14:creationId xmlns:p14="http://schemas.microsoft.com/office/powerpoint/2010/main" val="702750498"/>
      </p:ext>
    </p:extLst>
  </p:cSld>
  <p:clrMap bg1="lt1" tx1="dk1" bg2="lt2" tx2="dk2" accent1="accent1" accent2="accent2" accent3="accent3" accent4="accent4" accent5="accent5" accent6="accent6" hlink="hlink" folHlink="folHlink"/>
  <p:notesStyle>
    <a:lvl1pPr marL="0" algn="l" defTabSz="1219170" rtl="0" eaLnBrk="1" latinLnBrk="0" hangingPunct="1">
      <a:defRPr sz="1600" b="1" i="0" kern="1200">
        <a:solidFill>
          <a:schemeClr val="tx1"/>
        </a:solidFill>
        <a:latin typeface="Avenir Black" panose="02000503020000020003" pitchFamily="2" charset="0"/>
        <a:ea typeface="+mn-ea"/>
        <a:cs typeface="+mn-cs"/>
      </a:defRPr>
    </a:lvl1pPr>
    <a:lvl2pPr marL="609585" algn="l" defTabSz="1219170" rtl="0" eaLnBrk="1" latinLnBrk="0" hangingPunct="1">
      <a:defRPr sz="1600" b="1" i="0" kern="1200">
        <a:solidFill>
          <a:schemeClr val="tx1"/>
        </a:solidFill>
        <a:latin typeface="Avenir Black" panose="02000503020000020003" pitchFamily="2" charset="0"/>
        <a:ea typeface="+mn-ea"/>
        <a:cs typeface="+mn-cs"/>
      </a:defRPr>
    </a:lvl2pPr>
    <a:lvl3pPr marL="1219170" algn="l" defTabSz="1219170" rtl="0" eaLnBrk="1" latinLnBrk="0" hangingPunct="1">
      <a:defRPr sz="1600" b="1" i="0" kern="1200">
        <a:solidFill>
          <a:schemeClr val="tx1"/>
        </a:solidFill>
        <a:latin typeface="Avenir Black" panose="02000503020000020003" pitchFamily="2" charset="0"/>
        <a:ea typeface="+mn-ea"/>
        <a:cs typeface="+mn-cs"/>
      </a:defRPr>
    </a:lvl3pPr>
    <a:lvl4pPr marL="1828754" algn="l" defTabSz="1219170" rtl="0" eaLnBrk="1" latinLnBrk="0" hangingPunct="1">
      <a:defRPr sz="1600" b="1" i="0" kern="1200">
        <a:solidFill>
          <a:schemeClr val="tx1"/>
        </a:solidFill>
        <a:latin typeface="Avenir Black" panose="02000503020000020003" pitchFamily="2" charset="0"/>
        <a:ea typeface="+mn-ea"/>
        <a:cs typeface="+mn-cs"/>
      </a:defRPr>
    </a:lvl4pPr>
    <a:lvl5pPr marL="2438339" algn="l" defTabSz="1219170" rtl="0" eaLnBrk="1" latinLnBrk="0" hangingPunct="1">
      <a:defRPr sz="1600" b="1" i="0" kern="1200">
        <a:solidFill>
          <a:schemeClr val="tx1"/>
        </a:solidFill>
        <a:latin typeface="Avenir Black" panose="02000503020000020003"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3</a:t>
            </a:fld>
            <a:endParaRPr lang="en-US" dirty="0"/>
          </a:p>
        </p:txBody>
      </p:sp>
    </p:spTree>
    <p:extLst>
      <p:ext uri="{BB962C8B-B14F-4D97-AF65-F5344CB8AC3E}">
        <p14:creationId xmlns:p14="http://schemas.microsoft.com/office/powerpoint/2010/main" val="1622189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0"/>
            <a:ext cx="12180231" cy="6858000"/>
          </a:xfrm>
          <a:prstGeom prst="rect">
            <a:avLst/>
          </a:prstGeom>
        </p:spPr>
      </p:pic>
      <p:sp>
        <p:nvSpPr>
          <p:cNvPr id="10" name="Text Placeholder 5"/>
          <p:cNvSpPr>
            <a:spLocks noGrp="1"/>
          </p:cNvSpPr>
          <p:nvPr>
            <p:ph type="body" sz="quarter" idx="10" hasCustomPrompt="1"/>
          </p:nvPr>
        </p:nvSpPr>
        <p:spPr>
          <a:xfrm>
            <a:off x="658368" y="3968496"/>
            <a:ext cx="6638544" cy="1145945"/>
          </a:xfrm>
          <a:prstGeom prst="rect">
            <a:avLst/>
          </a:prstGeom>
        </p:spPr>
        <p:txBody>
          <a:bodyPr lIns="0">
            <a:normAutofit/>
          </a:bodyPr>
          <a:lstStyle>
            <a:lvl1pPr marL="0" indent="0">
              <a:buNone/>
              <a:defRPr sz="2800" b="0" i="0" kern="1600" spc="0" baseline="0">
                <a:solidFill>
                  <a:schemeClr val="bg1"/>
                </a:solidFill>
                <a:latin typeface="Avenir Medium" panose="02000503020000020003" pitchFamily="2" charset="0"/>
                <a:ea typeface="Avenir Medium" panose="02000503020000020003" pitchFamily="2" charset="0"/>
                <a:cs typeface="Avenir Medium" panose="02000503020000020003" pitchFamily="2" charset="0"/>
              </a:defRPr>
            </a:lvl1pPr>
          </a:lstStyle>
          <a:p>
            <a:pPr lvl="0"/>
            <a:r>
              <a:rPr lang="en-US" dirty="0"/>
              <a:t>Section Title</a:t>
            </a:r>
          </a:p>
        </p:txBody>
      </p:sp>
      <p:sp>
        <p:nvSpPr>
          <p:cNvPr id="14" name="Title 1"/>
          <p:cNvSpPr>
            <a:spLocks noGrp="1"/>
          </p:cNvSpPr>
          <p:nvPr>
            <p:ph type="ctrTitle" hasCustomPrompt="1"/>
          </p:nvPr>
        </p:nvSpPr>
        <p:spPr>
          <a:xfrm>
            <a:off x="658368" y="666427"/>
            <a:ext cx="6638544" cy="3210629"/>
          </a:xfrm>
          <a:prstGeom prst="rect">
            <a:avLst/>
          </a:prstGeom>
          <a:ln>
            <a:noFill/>
          </a:ln>
        </p:spPr>
        <p:txBody>
          <a:bodyPr lIns="0" anchor="b"/>
          <a:lstStyle>
            <a:lvl1pPr algn="l" hangingPunct="1">
              <a:lnSpc>
                <a:spcPts val="6000"/>
              </a:lnSpc>
              <a:defRPr sz="6000" b="1" i="0" kern="900" cap="none" spc="0" baseline="0">
                <a:solidFill>
                  <a:schemeClr val="bg1"/>
                </a:solidFill>
                <a:latin typeface="Avenir Black" panose="02000503020000020003" pitchFamily="2" charset="0"/>
                <a:ea typeface="Avenir Black" panose="02000503020000020003" pitchFamily="2" charset="0"/>
                <a:cs typeface="Arial" charset="0"/>
              </a:defRPr>
            </a:lvl1pPr>
          </a:lstStyle>
          <a:p>
            <a:r>
              <a:rPr lang="en-US" dirty="0"/>
              <a:t>Presentation Title</a:t>
            </a:r>
          </a:p>
        </p:txBody>
      </p:sp>
      <p:pic>
        <p:nvPicPr>
          <p:cNvPr id="6" name="Picture 5"/>
          <p:cNvPicPr>
            <a:picLocks noChangeAspect="1"/>
          </p:cNvPicPr>
          <p:nvPr userDrawn="1"/>
        </p:nvPicPr>
        <p:blipFill>
          <a:blip r:embed="rId3"/>
          <a:stretch>
            <a:fillRect/>
          </a:stretch>
        </p:blipFill>
        <p:spPr>
          <a:xfrm>
            <a:off x="658368" y="5378996"/>
            <a:ext cx="2270738" cy="859442"/>
          </a:xfrm>
          <a:prstGeom prst="rect">
            <a:avLst/>
          </a:prstGeom>
        </p:spPr>
      </p:pic>
    </p:spTree>
    <p:extLst>
      <p:ext uri="{BB962C8B-B14F-4D97-AF65-F5344CB8AC3E}">
        <p14:creationId xmlns:p14="http://schemas.microsoft.com/office/powerpoint/2010/main" val="505879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ull Width Photo">
    <p:spTree>
      <p:nvGrpSpPr>
        <p:cNvPr id="1" name=""/>
        <p:cNvGrpSpPr/>
        <p:nvPr/>
      </p:nvGrpSpPr>
      <p:grpSpPr>
        <a:xfrm>
          <a:off x="0" y="0"/>
          <a:ext cx="0" cy="0"/>
          <a:chOff x="0" y="0"/>
          <a:chExt cx="0" cy="0"/>
        </a:xfrm>
      </p:grpSpPr>
      <p:sp>
        <p:nvSpPr>
          <p:cNvPr id="15" name="Picture Placeholder 2"/>
          <p:cNvSpPr>
            <a:spLocks noGrp="1" noChangeAspect="1"/>
          </p:cNvSpPr>
          <p:nvPr>
            <p:ph type="pic" idx="13"/>
          </p:nvPr>
        </p:nvSpPr>
        <p:spPr>
          <a:xfrm>
            <a:off x="0" y="927100"/>
            <a:ext cx="12192000" cy="5930900"/>
          </a:xfrm>
          <a:prstGeom prst="rect">
            <a:avLst/>
          </a:prstGeom>
          <a:solidFill>
            <a:schemeClr val="bg2">
              <a:lumMod val="75000"/>
            </a:schemeClr>
          </a:solidFill>
          <a:ln>
            <a:no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Tree>
    <p:extLst>
      <p:ext uri="{BB962C8B-B14F-4D97-AF65-F5344CB8AC3E}">
        <p14:creationId xmlns:p14="http://schemas.microsoft.com/office/powerpoint/2010/main" val="784519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ext and Chart">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9D25839A-2B81-9D46-999F-473114F0CD0F}"/>
              </a:ext>
            </a:extLst>
          </p:cNvPr>
          <p:cNvSpPr>
            <a:spLocks noGrp="1"/>
          </p:cNvSpPr>
          <p:nvPr>
            <p:ph type="title" hasCustomPrompt="1"/>
          </p:nvPr>
        </p:nvSpPr>
        <p:spPr>
          <a:xfrm>
            <a:off x="566928" y="1316736"/>
            <a:ext cx="4206550" cy="720148"/>
          </a:xfrm>
        </p:spPr>
        <p:txBody>
          <a:bodyPr>
            <a:noAutofit/>
          </a:bodyPr>
          <a:lstStyle>
            <a:lvl1pPr>
              <a:defRPr sz="2400" baseline="0"/>
            </a:lvl1pPr>
          </a:lstStyle>
          <a:p>
            <a:r>
              <a:rPr lang="en-US" dirty="0"/>
              <a:t>Click to edit title</a:t>
            </a:r>
          </a:p>
        </p:txBody>
      </p:sp>
      <p:sp>
        <p:nvSpPr>
          <p:cNvPr id="3" name="Chart Placeholder 2"/>
          <p:cNvSpPr>
            <a:spLocks noGrp="1"/>
          </p:cNvSpPr>
          <p:nvPr>
            <p:ph type="chart" sz="quarter" idx="16"/>
          </p:nvPr>
        </p:nvSpPr>
        <p:spPr>
          <a:xfrm>
            <a:off x="5098987" y="1320800"/>
            <a:ext cx="6388100" cy="4465639"/>
          </a:xfrm>
          <a:prstGeom prst="rect">
            <a:avLst/>
          </a:prstGeom>
          <a:solidFill>
            <a:schemeClr val="bg2">
              <a:lumMod val="75000"/>
            </a:schemeClr>
          </a:solidFill>
          <a:ln>
            <a:noFill/>
          </a:ln>
        </p:spPr>
        <p:style>
          <a:lnRef idx="1">
            <a:schemeClr val="accent3"/>
          </a:lnRef>
          <a:fillRef idx="2">
            <a:schemeClr val="accent3"/>
          </a:fillRef>
          <a:effectRef idx="1">
            <a:schemeClr val="accent3"/>
          </a:effectRef>
          <a:fontRef idx="none"/>
        </p:style>
        <p:txBody>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1" i="0" baseline="0">
                <a:solidFill>
                  <a:schemeClr val="bg1"/>
                </a:solidFill>
                <a:latin typeface="Avenir Black" panose="02000503020000020003" pitchFamily="2" charset="0"/>
                <a:ea typeface="Avenir Black" panose="02000503020000020003" pitchFamily="2" charset="0"/>
                <a:cs typeface="Arial" charset="0"/>
              </a:defRPr>
            </a:lvl1pPr>
          </a:lstStyle>
          <a:p>
            <a:endParaRPr lang="en-US" dirty="0"/>
          </a:p>
          <a:p>
            <a:r>
              <a:rPr lang="en-US" dirty="0"/>
              <a:t>Drag chart to placeholder or click icon to add chart</a:t>
            </a:r>
          </a:p>
          <a:p>
            <a:endParaRPr lang="en-US" dirty="0"/>
          </a:p>
        </p:txBody>
      </p:sp>
      <p:sp>
        <p:nvSpPr>
          <p:cNvPr id="6" name="Text Placeholder 2">
            <a:extLst>
              <a:ext uri="{FF2B5EF4-FFF2-40B4-BE49-F238E27FC236}">
                <a16:creationId xmlns:a16="http://schemas.microsoft.com/office/drawing/2014/main" id="{95DA7AB6-EF87-AA40-A7D9-EDD8C16B2AC4}"/>
              </a:ext>
            </a:extLst>
          </p:cNvPr>
          <p:cNvSpPr>
            <a:spLocks noGrp="1"/>
          </p:cNvSpPr>
          <p:nvPr>
            <p:ph type="body" idx="1" hasCustomPrompt="1"/>
          </p:nvPr>
        </p:nvSpPr>
        <p:spPr>
          <a:xfrm>
            <a:off x="569468" y="2189264"/>
            <a:ext cx="4204010" cy="455223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Tree>
    <p:extLst>
      <p:ext uri="{BB962C8B-B14F-4D97-AF65-F5344CB8AC3E}">
        <p14:creationId xmlns:p14="http://schemas.microsoft.com/office/powerpoint/2010/main" val="487489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4360" y="0"/>
            <a:ext cx="12180231" cy="6858000"/>
          </a:xfrm>
          <a:prstGeom prst="rect">
            <a:avLst/>
          </a:prstGeom>
        </p:spPr>
      </p:pic>
      <p:pic>
        <p:nvPicPr>
          <p:cNvPr id="7" name="Picture 6">
            <a:extLst>
              <a:ext uri="{FF2B5EF4-FFF2-40B4-BE49-F238E27FC236}">
                <a16:creationId xmlns:a16="http://schemas.microsoft.com/office/drawing/2014/main" id="{B8289148-72F8-B44A-949F-533E42F0494F}"/>
              </a:ext>
            </a:extLst>
          </p:cNvPr>
          <p:cNvPicPr>
            <a:picLocks noChangeAspect="1"/>
          </p:cNvPicPr>
          <p:nvPr userDrawn="1"/>
        </p:nvPicPr>
        <p:blipFill>
          <a:blip r:embed="rId3"/>
          <a:stretch>
            <a:fillRect/>
          </a:stretch>
        </p:blipFill>
        <p:spPr>
          <a:xfrm>
            <a:off x="449513" y="238763"/>
            <a:ext cx="1247191" cy="472044"/>
          </a:xfrm>
          <a:prstGeom prst="rect">
            <a:avLst/>
          </a:prstGeom>
        </p:spPr>
      </p:pic>
      <p:sp>
        <p:nvSpPr>
          <p:cNvPr id="11" name="Text Placeholder 5">
            <a:extLst>
              <a:ext uri="{FF2B5EF4-FFF2-40B4-BE49-F238E27FC236}">
                <a16:creationId xmlns:a16="http://schemas.microsoft.com/office/drawing/2014/main" id="{00D218D3-053E-0C4A-9EC8-750AFDEFF050}"/>
              </a:ext>
            </a:extLst>
          </p:cNvPr>
          <p:cNvSpPr>
            <a:spLocks noGrp="1"/>
          </p:cNvSpPr>
          <p:nvPr>
            <p:ph type="body" sz="quarter" idx="10" hasCustomPrompt="1"/>
          </p:nvPr>
        </p:nvSpPr>
        <p:spPr>
          <a:xfrm>
            <a:off x="658368" y="3968496"/>
            <a:ext cx="6638544" cy="1650381"/>
          </a:xfrm>
          <a:prstGeom prst="rect">
            <a:avLst/>
          </a:prstGeom>
        </p:spPr>
        <p:txBody>
          <a:bodyPr lIns="0">
            <a:normAutofit/>
          </a:bodyPr>
          <a:lstStyle>
            <a:lvl1pPr marL="0" indent="0">
              <a:buNone/>
              <a:defRPr sz="2800" b="0" i="0" kern="1600" spc="0" baseline="0">
                <a:solidFill>
                  <a:schemeClr val="bg1"/>
                </a:solidFill>
                <a:latin typeface="Avenir Medium" panose="02000503020000020003" pitchFamily="2" charset="0"/>
                <a:ea typeface="Avenir Medium" panose="02000503020000020003" pitchFamily="2" charset="0"/>
                <a:cs typeface="Avenir Medium" panose="02000503020000020003" pitchFamily="2" charset="0"/>
              </a:defRPr>
            </a:lvl1pPr>
          </a:lstStyle>
          <a:p>
            <a:pPr lvl="0"/>
            <a:r>
              <a:rPr lang="en-US" dirty="0"/>
              <a:t>Section Title</a:t>
            </a:r>
          </a:p>
        </p:txBody>
      </p:sp>
      <p:sp>
        <p:nvSpPr>
          <p:cNvPr id="12" name="Title 1">
            <a:extLst>
              <a:ext uri="{FF2B5EF4-FFF2-40B4-BE49-F238E27FC236}">
                <a16:creationId xmlns:a16="http://schemas.microsoft.com/office/drawing/2014/main" id="{EBC4A9B9-2375-D742-95F6-42FF9CBEC68E}"/>
              </a:ext>
            </a:extLst>
          </p:cNvPr>
          <p:cNvSpPr>
            <a:spLocks noGrp="1"/>
          </p:cNvSpPr>
          <p:nvPr>
            <p:ph type="ctrTitle" hasCustomPrompt="1"/>
          </p:nvPr>
        </p:nvSpPr>
        <p:spPr>
          <a:xfrm>
            <a:off x="658368" y="666427"/>
            <a:ext cx="6638544" cy="3210629"/>
          </a:xfrm>
          <a:prstGeom prst="rect">
            <a:avLst/>
          </a:prstGeom>
          <a:ln>
            <a:noFill/>
          </a:ln>
        </p:spPr>
        <p:txBody>
          <a:bodyPr lIns="0" anchor="b"/>
          <a:lstStyle>
            <a:lvl1pPr algn="l" hangingPunct="1">
              <a:lnSpc>
                <a:spcPts val="6000"/>
              </a:lnSpc>
              <a:defRPr sz="6000" b="1" i="0" kern="900" cap="none" spc="0" baseline="0">
                <a:solidFill>
                  <a:schemeClr val="bg1"/>
                </a:solidFill>
                <a:latin typeface="Avenir Black" panose="02000503020000020003" pitchFamily="2" charset="0"/>
                <a:ea typeface="Avenir Black" panose="02000503020000020003" pitchFamily="2" charset="0"/>
                <a:cs typeface="Arial" charset="0"/>
              </a:defRPr>
            </a:lvl1pPr>
          </a:lstStyle>
          <a:p>
            <a:r>
              <a:rPr lang="en-US" dirty="0"/>
              <a:t>Divider Slide</a:t>
            </a:r>
          </a:p>
        </p:txBody>
      </p:sp>
    </p:spTree>
    <p:extLst>
      <p:ext uri="{BB962C8B-B14F-4D97-AF65-F5344CB8AC3E}">
        <p14:creationId xmlns:p14="http://schemas.microsoft.com/office/powerpoint/2010/main" val="75046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ank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0" y="1"/>
            <a:ext cx="12180229" cy="6857999"/>
          </a:xfrm>
          <a:prstGeom prst="rect">
            <a:avLst/>
          </a:prstGeom>
        </p:spPr>
      </p:pic>
      <p:pic>
        <p:nvPicPr>
          <p:cNvPr id="6" name="Picture 5">
            <a:extLst>
              <a:ext uri="{FF2B5EF4-FFF2-40B4-BE49-F238E27FC236}">
                <a16:creationId xmlns:a16="http://schemas.microsoft.com/office/drawing/2014/main" id="{749F22B9-2E88-B545-95ED-1E9DFCC042B9}"/>
              </a:ext>
            </a:extLst>
          </p:cNvPr>
          <p:cNvPicPr>
            <a:picLocks noChangeAspect="1"/>
          </p:cNvPicPr>
          <p:nvPr userDrawn="1"/>
        </p:nvPicPr>
        <p:blipFill>
          <a:blip r:embed="rId3"/>
          <a:stretch>
            <a:fillRect/>
          </a:stretch>
        </p:blipFill>
        <p:spPr>
          <a:xfrm>
            <a:off x="449513" y="238763"/>
            <a:ext cx="1247191" cy="472044"/>
          </a:xfrm>
          <a:prstGeom prst="rect">
            <a:avLst/>
          </a:prstGeom>
        </p:spPr>
      </p:pic>
    </p:spTree>
    <p:extLst>
      <p:ext uri="{BB962C8B-B14F-4D97-AF65-F5344CB8AC3E}">
        <p14:creationId xmlns:p14="http://schemas.microsoft.com/office/powerpoint/2010/main" val="586417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Column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69468" y="2189263"/>
            <a:ext cx="6402832" cy="3790483"/>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
        <p:nvSpPr>
          <p:cNvPr id="4" name="Title 3"/>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Tree>
    <p:extLst>
      <p:ext uri="{BB962C8B-B14F-4D97-AF65-F5344CB8AC3E}">
        <p14:creationId xmlns:p14="http://schemas.microsoft.com/office/powerpoint/2010/main" val="366897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16" name="Text Placeholder 2">
            <a:extLst>
              <a:ext uri="{FF2B5EF4-FFF2-40B4-BE49-F238E27FC236}">
                <a16:creationId xmlns:a16="http://schemas.microsoft.com/office/drawing/2014/main" id="{67229656-A546-674F-A4C2-C72039C00E36}"/>
              </a:ext>
            </a:extLst>
          </p:cNvPr>
          <p:cNvSpPr>
            <a:spLocks noGrp="1"/>
          </p:cNvSpPr>
          <p:nvPr>
            <p:ph type="body" idx="12" hasCustomPrompt="1"/>
          </p:nvPr>
        </p:nvSpPr>
        <p:spPr>
          <a:xfrm>
            <a:off x="5029200" y="2189263"/>
            <a:ext cx="4204010" cy="350756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err="1"/>
              <a:t>Etiam</a:t>
            </a:r>
            <a:r>
              <a:rPr lang="en-US" dirty="0"/>
              <a:t> </a:t>
            </a:r>
            <a:r>
              <a:rPr lang="en-US" dirty="0" err="1"/>
              <a:t>molestie</a:t>
            </a:r>
            <a:r>
              <a:rPr lang="en-US" dirty="0"/>
              <a:t> </a:t>
            </a:r>
            <a:r>
              <a:rPr lang="en-US" dirty="0" err="1"/>
              <a:t>velit</a:t>
            </a:r>
            <a:r>
              <a:rPr lang="en-US" dirty="0"/>
              <a:t> vitae dolor </a:t>
            </a:r>
            <a:r>
              <a:rPr lang="en-US" dirty="0" err="1"/>
              <a:t>euismod</a:t>
            </a:r>
            <a:r>
              <a:rPr lang="en-US" dirty="0"/>
              <a:t>, sit </a:t>
            </a:r>
            <a:r>
              <a:rPr lang="en-US" dirty="0" err="1"/>
              <a:t>amet</a:t>
            </a:r>
            <a:r>
              <a:rPr lang="en-US" dirty="0"/>
              <a:t> </a:t>
            </a:r>
            <a:r>
              <a:rPr lang="en-US" dirty="0" err="1"/>
              <a:t>finibus</a:t>
            </a:r>
            <a:r>
              <a:rPr lang="en-US" dirty="0"/>
              <a:t> </a:t>
            </a:r>
            <a:r>
              <a:rPr lang="en-US" dirty="0" err="1"/>
              <a:t>risus</a:t>
            </a:r>
            <a:r>
              <a:rPr lang="en-US" dirty="0"/>
              <a:t> </a:t>
            </a:r>
            <a:r>
              <a:rPr lang="en-US" dirty="0" err="1"/>
              <a:t>mattis</a:t>
            </a:r>
            <a:r>
              <a:rPr lang="en-US" dirty="0"/>
              <a:t>. In </a:t>
            </a:r>
            <a:r>
              <a:rPr lang="en-US" dirty="0" err="1"/>
              <a:t>ornare</a:t>
            </a:r>
            <a:r>
              <a:rPr lang="en-US" dirty="0"/>
              <a:t> convallis </a:t>
            </a:r>
            <a:r>
              <a:rPr lang="en-US" dirty="0" err="1"/>
              <a:t>velit</a:t>
            </a:r>
            <a:r>
              <a:rPr lang="en-US" dirty="0"/>
              <a:t> vitae cursus. Integer </a:t>
            </a:r>
            <a:r>
              <a:rPr lang="en-US" dirty="0" err="1"/>
              <a:t>egestas</a:t>
            </a:r>
            <a:r>
              <a:rPr lang="en-US" dirty="0"/>
              <a:t> sit </a:t>
            </a:r>
            <a:r>
              <a:rPr lang="en-US" dirty="0" err="1"/>
              <a:t>amet</a:t>
            </a:r>
            <a:r>
              <a:rPr lang="en-US" dirty="0"/>
              <a:t> mi </a:t>
            </a:r>
            <a:r>
              <a:rPr lang="en-US" dirty="0" err="1"/>
              <a:t>vehicula</a:t>
            </a:r>
            <a:r>
              <a:rPr lang="en-US" dirty="0"/>
              <a:t> </a:t>
            </a:r>
            <a:r>
              <a:rPr lang="en-US" dirty="0" err="1"/>
              <a:t>sollicitudin</a:t>
            </a:r>
            <a:r>
              <a:rPr lang="en-US" dirty="0"/>
              <a:t>. </a:t>
            </a:r>
            <a:r>
              <a:rPr lang="en-US" dirty="0" err="1"/>
              <a:t>Pellentesque</a:t>
            </a:r>
            <a:r>
              <a:rPr lang="en-US" dirty="0"/>
              <a:t> habitant </a:t>
            </a:r>
            <a:r>
              <a:rPr lang="en-US" dirty="0" err="1"/>
              <a:t>morbi</a:t>
            </a:r>
            <a:r>
              <a:rPr lang="en-US" dirty="0"/>
              <a:t> </a:t>
            </a:r>
            <a:r>
              <a:rPr lang="en-US" dirty="0" err="1"/>
              <a:t>tristique</a:t>
            </a:r>
            <a:r>
              <a:rPr lang="en-US" dirty="0"/>
              <a:t> </a:t>
            </a:r>
            <a:r>
              <a:rPr lang="en-US" dirty="0" err="1"/>
              <a:t>senectus</a:t>
            </a:r>
            <a:r>
              <a:rPr lang="en-US" dirty="0"/>
              <a:t> et </a:t>
            </a:r>
            <a:r>
              <a:rPr lang="en-US" dirty="0" err="1"/>
              <a:t>netus</a:t>
            </a:r>
            <a:r>
              <a:rPr lang="en-US" dirty="0"/>
              <a:t> et </a:t>
            </a:r>
            <a:r>
              <a:rPr lang="en-US" dirty="0" err="1"/>
              <a:t>malesuada</a:t>
            </a:r>
            <a:r>
              <a:rPr lang="en-US" dirty="0"/>
              <a:t> fames ac </a:t>
            </a:r>
            <a:r>
              <a:rPr lang="en-US" dirty="0" err="1"/>
              <a:t>turpis</a:t>
            </a:r>
            <a:r>
              <a:rPr lang="en-US" dirty="0"/>
              <a:t> </a:t>
            </a:r>
            <a:r>
              <a:rPr lang="en-US" dirty="0" err="1"/>
              <a:t>egestas</a:t>
            </a:r>
            <a:r>
              <a:rPr lang="en-US" dirty="0"/>
              <a:t>.</a:t>
            </a:r>
          </a:p>
        </p:txBody>
      </p:sp>
      <p:sp>
        <p:nvSpPr>
          <p:cNvPr id="10" name="Text Placeholder 2">
            <a:extLst>
              <a:ext uri="{FF2B5EF4-FFF2-40B4-BE49-F238E27FC236}">
                <a16:creationId xmlns:a16="http://schemas.microsoft.com/office/drawing/2014/main" id="{8B471AA2-D764-0843-B571-6D4E9A6484D4}"/>
              </a:ext>
            </a:extLst>
          </p:cNvPr>
          <p:cNvSpPr>
            <a:spLocks noGrp="1"/>
          </p:cNvSpPr>
          <p:nvPr>
            <p:ph type="body" idx="1" hasCustomPrompt="1"/>
          </p:nvPr>
        </p:nvSpPr>
        <p:spPr>
          <a:xfrm>
            <a:off x="569468" y="2189264"/>
            <a:ext cx="4204010" cy="350756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
        <p:nvSpPr>
          <p:cNvPr id="11" name="Title 3">
            <a:extLst>
              <a:ext uri="{FF2B5EF4-FFF2-40B4-BE49-F238E27FC236}">
                <a16:creationId xmlns:a16="http://schemas.microsoft.com/office/drawing/2014/main" id="{02F8DF51-A0D9-AB4C-A256-FD18768C0243}"/>
              </a:ext>
            </a:extLst>
          </p:cNvPr>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Tree>
    <p:extLst>
      <p:ext uri="{BB962C8B-B14F-4D97-AF65-F5344CB8AC3E}">
        <p14:creationId xmlns:p14="http://schemas.microsoft.com/office/powerpoint/2010/main" val="61855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5" name="Text Placeholder 2"/>
          <p:cNvSpPr>
            <a:spLocks noGrp="1"/>
          </p:cNvSpPr>
          <p:nvPr>
            <p:ph type="body" idx="10" hasCustomPrompt="1"/>
          </p:nvPr>
        </p:nvSpPr>
        <p:spPr>
          <a:xfrm>
            <a:off x="566928" y="2185416"/>
            <a:ext cx="10518140" cy="3732425"/>
          </a:xfrm>
          <a:prstGeom prst="rect">
            <a:avLst/>
          </a:prstGeom>
        </p:spPr>
        <p:txBody>
          <a:bodyPr lIns="182880" rIns="182880">
            <a:noAutofit/>
          </a:bodyPr>
          <a:lstStyle>
            <a:lvl1pPr marL="457200" marR="0" indent="-406400" algn="l" defTabSz="914400" rtl="0" eaLnBrk="1" fontAlgn="auto" latinLnBrk="0" hangingPunct="1">
              <a:lnSpc>
                <a:spcPts val="2600"/>
              </a:lnSpc>
              <a:spcBef>
                <a:spcPts val="1000"/>
              </a:spcBef>
              <a:spcAft>
                <a:spcPts val="0"/>
              </a:spcAft>
              <a:buClr>
                <a:srgbClr val="000937"/>
              </a:buClr>
              <a:buSzPct val="109000"/>
              <a:buFont typeface="Wingdings" pitchFamily="2" charset="2"/>
              <a:buChar char="§"/>
              <a:tabLst/>
              <a:defRPr sz="1800" b="1" i="0" spc="-5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a:p>
            <a:r>
              <a:rPr lang="en-US" dirty="0" err="1"/>
              <a:t>Quisque</a:t>
            </a:r>
            <a:r>
              <a:rPr lang="en-US" dirty="0"/>
              <a:t> ac </a:t>
            </a:r>
            <a:r>
              <a:rPr lang="en-US" dirty="0" err="1"/>
              <a:t>orci</a:t>
            </a:r>
            <a:r>
              <a:rPr lang="en-US" dirty="0"/>
              <a:t> in </a:t>
            </a:r>
            <a:r>
              <a:rPr lang="en-US" dirty="0" err="1"/>
              <a:t>turpis</a:t>
            </a:r>
            <a:r>
              <a:rPr lang="en-US" dirty="0"/>
              <a:t> </a:t>
            </a:r>
            <a:r>
              <a:rPr lang="en-US" dirty="0" err="1"/>
              <a:t>dapibus</a:t>
            </a:r>
            <a:r>
              <a:rPr lang="en-US" dirty="0"/>
              <a:t> </a:t>
            </a:r>
            <a:r>
              <a:rPr lang="en-US" dirty="0" err="1"/>
              <a:t>sagittis</a:t>
            </a:r>
            <a:r>
              <a:rPr lang="en-US" dirty="0"/>
              <a:t>.</a:t>
            </a:r>
          </a:p>
          <a:p>
            <a:r>
              <a:rPr lang="en-US" dirty="0" err="1"/>
              <a:t>Donec</a:t>
            </a:r>
            <a:r>
              <a:rPr lang="en-US" dirty="0"/>
              <a:t> vitae </a:t>
            </a:r>
            <a:r>
              <a:rPr lang="en-US" dirty="0" err="1"/>
              <a:t>justo</a:t>
            </a:r>
            <a:r>
              <a:rPr lang="en-US" dirty="0"/>
              <a:t> et </a:t>
            </a:r>
            <a:r>
              <a:rPr lang="en-US" dirty="0" err="1"/>
              <a:t>neque</a:t>
            </a:r>
            <a:r>
              <a:rPr lang="en-US" dirty="0"/>
              <a:t> </a:t>
            </a:r>
            <a:r>
              <a:rPr lang="en-US" dirty="0" err="1"/>
              <a:t>mollis</a:t>
            </a:r>
            <a:r>
              <a:rPr lang="en-US" dirty="0"/>
              <a:t> </a:t>
            </a:r>
            <a:r>
              <a:rPr lang="en-US" dirty="0" err="1"/>
              <a:t>consectetur</a:t>
            </a:r>
            <a:r>
              <a:rPr lang="en-US" dirty="0"/>
              <a:t>.</a:t>
            </a:r>
          </a:p>
          <a:p>
            <a:r>
              <a:rPr lang="en-US" dirty="0" err="1"/>
              <a:t>Etiam</a:t>
            </a:r>
            <a:r>
              <a:rPr lang="en-US" dirty="0"/>
              <a:t> </a:t>
            </a:r>
            <a:r>
              <a:rPr lang="en-US" dirty="0" err="1"/>
              <a:t>aliquet</a:t>
            </a:r>
            <a:r>
              <a:rPr lang="en-US" dirty="0"/>
              <a:t> ex </a:t>
            </a:r>
            <a:r>
              <a:rPr lang="en-US" dirty="0" err="1"/>
              <a:t>sed</a:t>
            </a:r>
            <a:r>
              <a:rPr lang="en-US" dirty="0"/>
              <a:t> </a:t>
            </a:r>
            <a:r>
              <a:rPr lang="en-US" dirty="0" err="1"/>
              <a:t>bibendum</a:t>
            </a:r>
            <a:r>
              <a:rPr lang="en-US" dirty="0"/>
              <a:t> </a:t>
            </a:r>
            <a:r>
              <a:rPr lang="en-US" dirty="0" err="1"/>
              <a:t>consequat</a:t>
            </a:r>
            <a:r>
              <a:rPr lang="en-US" dirty="0"/>
              <a:t>.</a:t>
            </a:r>
          </a:p>
          <a:p>
            <a:r>
              <a:rPr lang="en-US" dirty="0" err="1"/>
              <a:t>Cras</a:t>
            </a:r>
            <a:r>
              <a:rPr lang="en-US" dirty="0"/>
              <a:t> </a:t>
            </a:r>
            <a:r>
              <a:rPr lang="en-US" dirty="0" err="1"/>
              <a:t>lacinia</a:t>
            </a:r>
            <a:r>
              <a:rPr lang="en-US" dirty="0"/>
              <a:t> </a:t>
            </a:r>
            <a:r>
              <a:rPr lang="en-US" dirty="0" err="1"/>
              <a:t>est</a:t>
            </a:r>
            <a:r>
              <a:rPr lang="en-US" dirty="0"/>
              <a:t> ac </a:t>
            </a:r>
            <a:r>
              <a:rPr lang="en-US" dirty="0" err="1"/>
              <a:t>elit</a:t>
            </a:r>
            <a:r>
              <a:rPr lang="en-US" dirty="0"/>
              <a:t> </a:t>
            </a:r>
            <a:r>
              <a:rPr lang="en-US" dirty="0" err="1"/>
              <a:t>dignissim</a:t>
            </a:r>
            <a:r>
              <a:rPr lang="en-US" dirty="0"/>
              <a:t> </a:t>
            </a:r>
            <a:r>
              <a:rPr lang="en-US" dirty="0" err="1"/>
              <a:t>varius</a:t>
            </a:r>
            <a:r>
              <a:rPr lang="en-US" dirty="0"/>
              <a:t>.</a:t>
            </a:r>
          </a:p>
          <a:p>
            <a:r>
              <a:rPr lang="en-US" dirty="0" err="1"/>
              <a:t>Duis</a:t>
            </a:r>
            <a:r>
              <a:rPr lang="en-US" dirty="0"/>
              <a:t> sit </a:t>
            </a:r>
            <a:r>
              <a:rPr lang="en-US" dirty="0" err="1"/>
              <a:t>amet</a:t>
            </a:r>
            <a:r>
              <a:rPr lang="en-US" dirty="0"/>
              <a:t> </a:t>
            </a:r>
            <a:r>
              <a:rPr lang="en-US" dirty="0" err="1"/>
              <a:t>odio</a:t>
            </a:r>
            <a:r>
              <a:rPr lang="en-US" dirty="0"/>
              <a:t> </a:t>
            </a:r>
            <a:r>
              <a:rPr lang="en-US" dirty="0" err="1"/>
              <a:t>facilisis</a:t>
            </a:r>
            <a:r>
              <a:rPr lang="en-US" dirty="0"/>
              <a:t> </a:t>
            </a:r>
            <a:r>
              <a:rPr lang="en-US" dirty="0" err="1"/>
              <a:t>turpis</a:t>
            </a:r>
            <a:r>
              <a:rPr lang="en-US" dirty="0"/>
              <a:t> </a:t>
            </a:r>
            <a:r>
              <a:rPr lang="en-US" dirty="0" err="1"/>
              <a:t>sodales</a:t>
            </a:r>
            <a:r>
              <a:rPr lang="en-US" dirty="0"/>
              <a:t> </a:t>
            </a:r>
            <a:r>
              <a:rPr lang="en-US" dirty="0" err="1"/>
              <a:t>placerat</a:t>
            </a:r>
            <a:r>
              <a:rPr lang="en-US" dirty="0"/>
              <a:t>.</a:t>
            </a:r>
          </a:p>
          <a:p>
            <a:r>
              <a:rPr lang="en-US" dirty="0"/>
              <a:t>Justo et neque odio facilisis turpis </a:t>
            </a:r>
            <a:r>
              <a:rPr lang="en-US" dirty="0" err="1"/>
              <a:t>sodales</a:t>
            </a:r>
            <a:r>
              <a:rPr lang="en-US" dirty="0"/>
              <a:t> placerat.</a:t>
            </a:r>
          </a:p>
        </p:txBody>
      </p:sp>
      <p:sp>
        <p:nvSpPr>
          <p:cNvPr id="6" name="Title 3">
            <a:extLst>
              <a:ext uri="{FF2B5EF4-FFF2-40B4-BE49-F238E27FC236}">
                <a16:creationId xmlns:a16="http://schemas.microsoft.com/office/drawing/2014/main" id="{99FBFBB2-18DE-8848-A8EE-DEAD35B634C1}"/>
              </a:ext>
            </a:extLst>
          </p:cNvPr>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Tree>
    <p:extLst>
      <p:ext uri="{BB962C8B-B14F-4D97-AF65-F5344CB8AC3E}">
        <p14:creationId xmlns:p14="http://schemas.microsoft.com/office/powerpoint/2010/main" val="30740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 3 level Bullet List">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C321C661-C0EA-9342-992E-5D0B7673EA13}"/>
              </a:ext>
            </a:extLst>
          </p:cNvPr>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
        <p:nvSpPr>
          <p:cNvPr id="11" name="Content Placeholder 10">
            <a:extLst>
              <a:ext uri="{FF2B5EF4-FFF2-40B4-BE49-F238E27FC236}">
                <a16:creationId xmlns:a16="http://schemas.microsoft.com/office/drawing/2014/main" id="{8A81B4A6-28EF-F34C-AEC2-AEBC01FF786F}"/>
              </a:ext>
            </a:extLst>
          </p:cNvPr>
          <p:cNvSpPr>
            <a:spLocks noGrp="1"/>
          </p:cNvSpPr>
          <p:nvPr>
            <p:ph sz="quarter" idx="10"/>
          </p:nvPr>
        </p:nvSpPr>
        <p:spPr>
          <a:xfrm>
            <a:off x="569913" y="2293938"/>
            <a:ext cx="10515600" cy="41386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49412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Photo">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CFC740-6E13-3C47-AD97-2B3947FA9860}"/>
              </a:ext>
            </a:extLst>
          </p:cNvPr>
          <p:cNvSpPr>
            <a:spLocks noGrp="1"/>
          </p:cNvSpPr>
          <p:nvPr>
            <p:ph type="title" hasCustomPrompt="1"/>
          </p:nvPr>
        </p:nvSpPr>
        <p:spPr>
          <a:xfrm>
            <a:off x="566928" y="1316736"/>
            <a:ext cx="4206550" cy="720148"/>
          </a:xfrm>
        </p:spPr>
        <p:txBody>
          <a:bodyPr>
            <a:noAutofit/>
          </a:bodyPr>
          <a:lstStyle>
            <a:lvl1pPr>
              <a:defRPr sz="2400" baseline="0"/>
            </a:lvl1pPr>
          </a:lstStyle>
          <a:p>
            <a:r>
              <a:rPr lang="en-US" dirty="0"/>
              <a:t>Click to edit title</a:t>
            </a:r>
          </a:p>
        </p:txBody>
      </p:sp>
      <p:sp>
        <p:nvSpPr>
          <p:cNvPr id="15" name="Picture Placeholder 2"/>
          <p:cNvSpPr>
            <a:spLocks noGrp="1"/>
          </p:cNvSpPr>
          <p:nvPr>
            <p:ph type="pic" idx="13"/>
          </p:nvPr>
        </p:nvSpPr>
        <p:spPr>
          <a:xfrm>
            <a:off x="5114630" y="1115877"/>
            <a:ext cx="6937735" cy="5625619"/>
          </a:xfrm>
          <a:prstGeom prst="rect">
            <a:avLst/>
          </a:prstGeom>
          <a:solidFill>
            <a:schemeClr val="bg2">
              <a:lumMod val="75000"/>
            </a:schemeClr>
          </a:solidFill>
          <a:ln>
            <a:no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13" name="Text Placeholder 2">
            <a:extLst>
              <a:ext uri="{FF2B5EF4-FFF2-40B4-BE49-F238E27FC236}">
                <a16:creationId xmlns:a16="http://schemas.microsoft.com/office/drawing/2014/main" id="{454ACCEA-B3A8-9649-9F3F-15F662BB1976}"/>
              </a:ext>
            </a:extLst>
          </p:cNvPr>
          <p:cNvSpPr>
            <a:spLocks noGrp="1"/>
          </p:cNvSpPr>
          <p:nvPr>
            <p:ph type="body" idx="1" hasCustomPrompt="1"/>
          </p:nvPr>
        </p:nvSpPr>
        <p:spPr>
          <a:xfrm>
            <a:off x="569468" y="2189264"/>
            <a:ext cx="4204010" cy="455223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Tree>
    <p:extLst>
      <p:ext uri="{BB962C8B-B14F-4D97-AF65-F5344CB8AC3E}">
        <p14:creationId xmlns:p14="http://schemas.microsoft.com/office/powerpoint/2010/main" val="17480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3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430BC-0A4F-5944-A763-CD23A775E806}"/>
              </a:ext>
            </a:extLst>
          </p:cNvPr>
          <p:cNvSpPr>
            <a:spLocks noGrp="1"/>
          </p:cNvSpPr>
          <p:nvPr>
            <p:ph type="title" hasCustomPrompt="1"/>
          </p:nvPr>
        </p:nvSpPr>
        <p:spPr>
          <a:xfrm>
            <a:off x="566928" y="1316736"/>
            <a:ext cx="4206550" cy="720148"/>
          </a:xfrm>
        </p:spPr>
        <p:txBody>
          <a:bodyPr>
            <a:normAutofit/>
          </a:bodyPr>
          <a:lstStyle>
            <a:lvl1pPr>
              <a:defRPr sz="2400" baseline="0"/>
            </a:lvl1pPr>
          </a:lstStyle>
          <a:p>
            <a:r>
              <a:rPr lang="en-US" dirty="0"/>
              <a:t>Click to edit title</a:t>
            </a:r>
          </a:p>
        </p:txBody>
      </p:sp>
      <p:sp>
        <p:nvSpPr>
          <p:cNvPr id="15" name="Picture Placeholder 2"/>
          <p:cNvSpPr>
            <a:spLocks noGrp="1"/>
          </p:cNvSpPr>
          <p:nvPr>
            <p:ph type="pic" idx="13"/>
          </p:nvPr>
        </p:nvSpPr>
        <p:spPr>
          <a:xfrm>
            <a:off x="5114630" y="1115878"/>
            <a:ext cx="6937735" cy="2744922"/>
          </a:xfrm>
          <a:prstGeom prst="rect">
            <a:avLst/>
          </a:prstGeom>
          <a:solidFill>
            <a:schemeClr val="bg2">
              <a:lumMod val="75000"/>
            </a:schemeClr>
          </a:solidFill>
          <a:ln>
            <a:solidFill>
              <a:schemeClr val="bg1"/>
            </a:solid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7" name="Picture Placeholder 2"/>
          <p:cNvSpPr>
            <a:spLocks noGrp="1"/>
          </p:cNvSpPr>
          <p:nvPr>
            <p:ph type="pic" idx="14"/>
          </p:nvPr>
        </p:nvSpPr>
        <p:spPr>
          <a:xfrm>
            <a:off x="5114631" y="3998296"/>
            <a:ext cx="3474720" cy="2743200"/>
          </a:xfrm>
          <a:prstGeom prst="rect">
            <a:avLst/>
          </a:prstGeom>
          <a:solidFill>
            <a:schemeClr val="bg2">
              <a:lumMod val="75000"/>
            </a:schemeClr>
          </a:solidFill>
          <a:ln>
            <a:solidFill>
              <a:schemeClr val="bg1"/>
            </a:solid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9" name="Picture Placeholder 2"/>
          <p:cNvSpPr>
            <a:spLocks noGrp="1" noChangeAspect="1"/>
          </p:cNvSpPr>
          <p:nvPr>
            <p:ph type="pic" idx="15"/>
          </p:nvPr>
        </p:nvSpPr>
        <p:spPr>
          <a:xfrm>
            <a:off x="8701090" y="3998296"/>
            <a:ext cx="3351276" cy="2743200"/>
          </a:xfrm>
          <a:prstGeom prst="rect">
            <a:avLst/>
          </a:prstGeom>
          <a:solidFill>
            <a:schemeClr val="bg2">
              <a:lumMod val="75000"/>
            </a:schemeClr>
          </a:solidFill>
          <a:ln>
            <a:solidFill>
              <a:schemeClr val="bg1"/>
            </a:solid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11" name="Text Placeholder 2">
            <a:extLst>
              <a:ext uri="{FF2B5EF4-FFF2-40B4-BE49-F238E27FC236}">
                <a16:creationId xmlns:a16="http://schemas.microsoft.com/office/drawing/2014/main" id="{CB78D004-05D3-4143-B361-6850ABD5B4D7}"/>
              </a:ext>
            </a:extLst>
          </p:cNvPr>
          <p:cNvSpPr>
            <a:spLocks noGrp="1"/>
          </p:cNvSpPr>
          <p:nvPr>
            <p:ph type="body" idx="1" hasCustomPrompt="1"/>
          </p:nvPr>
        </p:nvSpPr>
        <p:spPr>
          <a:xfrm>
            <a:off x="569468" y="2189264"/>
            <a:ext cx="4204010" cy="455223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Tree>
    <p:extLst>
      <p:ext uri="{BB962C8B-B14F-4D97-AF65-F5344CB8AC3E}">
        <p14:creationId xmlns:p14="http://schemas.microsoft.com/office/powerpoint/2010/main" val="1787271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68638" y="0"/>
            <a:ext cx="1169605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6" algn="ctr"/>
            <a:r>
              <a:rPr lang="en-US" sz="2400" b="1" i="0" dirty="0">
                <a:latin typeface="Avenir Black" panose="02000503020000020003" pitchFamily="2" charset="0"/>
              </a:rPr>
              <a:t>‘-</a:t>
            </a:r>
          </a:p>
        </p:txBody>
      </p:sp>
      <p:sp>
        <p:nvSpPr>
          <p:cNvPr id="8" name="Title 1"/>
          <p:cNvSpPr txBox="1">
            <a:spLocks/>
          </p:cNvSpPr>
          <p:nvPr userDrawn="1"/>
        </p:nvSpPr>
        <p:spPr>
          <a:xfrm>
            <a:off x="2045778" y="1023929"/>
            <a:ext cx="8557756" cy="1402691"/>
          </a:xfrm>
          <a:prstGeom prst="rect">
            <a:avLst/>
          </a:prstGeom>
        </p:spPr>
        <p:txBody>
          <a:bodyPr anchor="t" anchorCtr="0">
            <a:normAutofit/>
          </a:bodyPr>
          <a:lstStyle>
            <a:lvl1pPr algn="l" defTabSz="685800" rtl="0" eaLnBrk="1" latinLnBrk="0" hangingPunct="1">
              <a:lnSpc>
                <a:spcPct val="80000"/>
              </a:lnSpc>
              <a:spcBef>
                <a:spcPct val="0"/>
              </a:spcBef>
              <a:buNone/>
              <a:defRPr sz="3600" b="1" i="0" kern="1200" baseline="0">
                <a:solidFill>
                  <a:schemeClr val="tx1"/>
                </a:solidFill>
                <a:latin typeface="Effra Trial Heavy" charset="0"/>
                <a:ea typeface="Effra Trial Heavy" charset="0"/>
                <a:cs typeface="Effra Trial Heavy" charset="0"/>
              </a:defRPr>
            </a:lvl1pPr>
          </a:lstStyle>
          <a:p>
            <a:endParaRPr lang="en-US" sz="4800" b="0" i="0" dirty="0">
              <a:latin typeface="Avenir Medium" panose="02000503020000020003" pitchFamily="2" charset="0"/>
              <a:ea typeface="Georgia" charset="0"/>
              <a:cs typeface="Georgia" charset="0"/>
            </a:endParaRPr>
          </a:p>
        </p:txBody>
      </p:sp>
      <p:sp>
        <p:nvSpPr>
          <p:cNvPr id="9" name="Text Placeholder 2"/>
          <p:cNvSpPr txBox="1">
            <a:spLocks/>
          </p:cNvSpPr>
          <p:nvPr userDrawn="1"/>
        </p:nvSpPr>
        <p:spPr>
          <a:xfrm>
            <a:off x="2045778" y="2555888"/>
            <a:ext cx="8557756" cy="3078205"/>
          </a:xfrm>
          <a:prstGeom prst="rect">
            <a:avLst/>
          </a:prstGeom>
        </p:spPr>
        <p:txBody>
          <a:bodyPr>
            <a:noAutofit/>
          </a:bodyPr>
          <a:lstStyle>
            <a:lvl1pPr marL="0" indent="0" algn="l" defTabSz="685800" rtl="0" eaLnBrk="1" latinLnBrk="0" hangingPunct="1">
              <a:lnSpc>
                <a:spcPct val="100000"/>
              </a:lnSpc>
              <a:spcBef>
                <a:spcPts val="750"/>
              </a:spcBef>
              <a:buFont typeface="Arial" panose="020B0604020202020204" pitchFamily="34" charset="0"/>
              <a:buNone/>
              <a:defRPr sz="1200" b="0" i="0" kern="1200">
                <a:solidFill>
                  <a:srgbClr val="828383"/>
                </a:solidFill>
                <a:latin typeface="Museo Slab 100" charset="0"/>
                <a:ea typeface="Museo Slab 100" charset="0"/>
                <a:cs typeface="Museo Slab 100" charset="0"/>
              </a:defRPr>
            </a:lvl1pPr>
            <a:lvl2pPr marL="342900" indent="0" algn="l" defTabSz="685800" rtl="0" eaLnBrk="1" latinLnBrk="0" hangingPunct="1">
              <a:lnSpc>
                <a:spcPct val="90000"/>
              </a:lnSpc>
              <a:spcBef>
                <a:spcPts val="375"/>
              </a:spcBef>
              <a:buFont typeface="Arial" panose="020B0604020202020204" pitchFamily="34" charset="0"/>
              <a:buNone/>
              <a:defRPr sz="1500" kern="1200">
                <a:solidFill>
                  <a:schemeClr val="tx1">
                    <a:tint val="75000"/>
                  </a:schemeClr>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sz="1350" kern="1200">
                <a:solidFill>
                  <a:schemeClr val="tx1">
                    <a:tint val="75000"/>
                  </a:schemeClr>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5pPr>
            <a:lvl6pPr marL="17145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6pPr>
            <a:lvl7pPr marL="20574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7pPr>
            <a:lvl8pPr marL="24003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8pPr>
            <a:lvl9pPr marL="27432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9pPr>
          </a:lstStyle>
          <a:p>
            <a:endParaRPr lang="en-US" sz="1600" b="1" i="0" dirty="0">
              <a:latin typeface="Avenir Black" panose="02000503020000020003" pitchFamily="2" charset="0"/>
              <a:ea typeface="Arial" charset="0"/>
              <a:cs typeface="Arial" charset="0"/>
            </a:endParaRPr>
          </a:p>
        </p:txBody>
      </p:sp>
      <p:pic>
        <p:nvPicPr>
          <p:cNvPr id="14" name="Picture 13"/>
          <p:cNvPicPr>
            <a:picLocks noChangeAspect="1"/>
          </p:cNvPicPr>
          <p:nvPr userDrawn="1"/>
        </p:nvPicPr>
        <p:blipFill>
          <a:blip r:embed="rId13"/>
          <a:stretch>
            <a:fillRect/>
          </a:stretch>
        </p:blipFill>
        <p:spPr>
          <a:xfrm>
            <a:off x="0" y="0"/>
            <a:ext cx="12186115" cy="6861313"/>
          </a:xfrm>
          <a:prstGeom prst="rect">
            <a:avLst/>
          </a:prstGeom>
        </p:spPr>
      </p:pic>
      <p:sp>
        <p:nvSpPr>
          <p:cNvPr id="12" name="Text Placeholder 11"/>
          <p:cNvSpPr>
            <a:spLocks noGrp="1"/>
          </p:cNvSpPr>
          <p:nvPr>
            <p:ph type="body" idx="1"/>
          </p:nvPr>
        </p:nvSpPr>
        <p:spPr>
          <a:xfrm>
            <a:off x="566928" y="2320111"/>
            <a:ext cx="10515600" cy="381338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Placeholder 12"/>
          <p:cNvSpPr>
            <a:spLocks noGrp="1"/>
          </p:cNvSpPr>
          <p:nvPr>
            <p:ph type="title"/>
          </p:nvPr>
        </p:nvSpPr>
        <p:spPr>
          <a:xfrm>
            <a:off x="566928" y="1316736"/>
            <a:ext cx="10515600" cy="868430"/>
          </a:xfrm>
          <a:prstGeom prst="rect">
            <a:avLst/>
          </a:prstGeom>
        </p:spPr>
        <p:txBody>
          <a:bodyPr vert="horz" lIns="91440" tIns="45720" rIns="91440" bIns="45720" rtlCol="0" anchor="b">
            <a:normAutofit/>
          </a:bodyPr>
          <a:lstStyle/>
          <a:p>
            <a:r>
              <a:rPr lang="en-US" dirty="0"/>
              <a:t>Click to edit Master title style</a:t>
            </a:r>
          </a:p>
        </p:txBody>
      </p:sp>
      <p:sp>
        <p:nvSpPr>
          <p:cNvPr id="11" name="Slide Number Placeholder 6"/>
          <p:cNvSpPr txBox="1">
            <a:spLocks/>
          </p:cNvSpPr>
          <p:nvPr userDrawn="1"/>
        </p:nvSpPr>
        <p:spPr>
          <a:xfrm>
            <a:off x="11045952" y="6221885"/>
            <a:ext cx="725424" cy="534516"/>
          </a:xfrm>
          <a:prstGeom prst="rect">
            <a:avLst/>
          </a:prstGeom>
        </p:spPr>
        <p:txBody>
          <a:bodyPr vert="horz" lIns="121920" tIns="60960" rIns="121920" bIns="60960" rtlCol="0" anchor="ctr"/>
          <a:lstStyle>
            <a:defPPr>
              <a:defRPr lang="en-US"/>
            </a:defPPr>
            <a:lvl1pPr marL="0" algn="r" defTabSz="685800" rtl="0" eaLnBrk="1" latinLnBrk="0" hangingPunct="1">
              <a:defRPr sz="1000" b="1" i="0" kern="1200">
                <a:solidFill>
                  <a:srgbClr val="828383"/>
                </a:solidFill>
                <a:latin typeface="Museo Slab 900" charset="0"/>
                <a:ea typeface="Museo Slab 900" charset="0"/>
                <a:cs typeface="Museo Slab 900"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2915D2C3-7EB9-F849-9C19-1CC92E2870ED}" type="slidenum">
              <a:rPr lang="en-US" sz="1600" b="1" i="0" smtClean="0">
                <a:latin typeface="Avenir Black" panose="02000503020000020003" pitchFamily="2" charset="0"/>
                <a:ea typeface="Arial" charset="0"/>
                <a:cs typeface="Arial" charset="0"/>
              </a:rPr>
              <a:pPr/>
              <a:t>‹#›</a:t>
            </a:fld>
            <a:endParaRPr lang="en-US" sz="1600" b="1" i="0" dirty="0">
              <a:latin typeface="Avenir Black" panose="02000503020000020003" pitchFamily="2" charset="0"/>
              <a:ea typeface="Arial" charset="0"/>
              <a:cs typeface="Arial" charset="0"/>
            </a:endParaRPr>
          </a:p>
        </p:txBody>
      </p:sp>
      <p:pic>
        <p:nvPicPr>
          <p:cNvPr id="16" name="Picture 15">
            <a:extLst>
              <a:ext uri="{FF2B5EF4-FFF2-40B4-BE49-F238E27FC236}">
                <a16:creationId xmlns:a16="http://schemas.microsoft.com/office/drawing/2014/main" id="{6FDFE6AA-E4EA-E646-90C2-9AC63EEC8C40}"/>
              </a:ext>
            </a:extLst>
          </p:cNvPr>
          <p:cNvPicPr>
            <a:picLocks noChangeAspect="1"/>
          </p:cNvPicPr>
          <p:nvPr userDrawn="1"/>
        </p:nvPicPr>
        <p:blipFill>
          <a:blip r:embed="rId14"/>
          <a:stretch>
            <a:fillRect/>
          </a:stretch>
        </p:blipFill>
        <p:spPr>
          <a:xfrm>
            <a:off x="449513" y="238763"/>
            <a:ext cx="1247191" cy="472044"/>
          </a:xfrm>
          <a:prstGeom prst="rect">
            <a:avLst/>
          </a:prstGeom>
        </p:spPr>
      </p:pic>
    </p:spTree>
    <p:extLst>
      <p:ext uri="{BB962C8B-B14F-4D97-AF65-F5344CB8AC3E}">
        <p14:creationId xmlns:p14="http://schemas.microsoft.com/office/powerpoint/2010/main" val="538035647"/>
      </p:ext>
    </p:extLst>
  </p:cSld>
  <p:clrMap bg1="lt1" tx1="dk1" bg2="lt2" tx2="dk2" accent1="accent1" accent2="accent2" accent3="accent3" accent4="accent4" accent5="accent5" accent6="accent6" hlink="hlink" folHlink="folHlink"/>
  <p:sldLayoutIdLst>
    <p:sldLayoutId id="2147483896" r:id="rId1"/>
    <p:sldLayoutId id="2147483894" r:id="rId2"/>
    <p:sldLayoutId id="2147483905" r:id="rId3"/>
    <p:sldLayoutId id="2147483895" r:id="rId4"/>
    <p:sldLayoutId id="2147483897" r:id="rId5"/>
    <p:sldLayoutId id="2147483907" r:id="rId6"/>
    <p:sldLayoutId id="2147483898" r:id="rId7"/>
    <p:sldLayoutId id="2147483900" r:id="rId8"/>
    <p:sldLayoutId id="2147483906" r:id="rId9"/>
    <p:sldLayoutId id="2147483902" r:id="rId10"/>
    <p:sldLayoutId id="2147483904" r:id="rId11"/>
  </p:sldLayoutIdLst>
  <p:hf hdr="0" dt="0"/>
  <p:txStyles>
    <p:titleStyle>
      <a:lvl1pPr algn="l" defTabSz="914400" rtl="0" eaLnBrk="1" latinLnBrk="0" hangingPunct="1">
        <a:lnSpc>
          <a:spcPct val="90000"/>
        </a:lnSpc>
        <a:spcBef>
          <a:spcPct val="0"/>
        </a:spcBef>
        <a:buNone/>
        <a:defRPr sz="3600" b="0" i="0" kern="1200" baseline="0">
          <a:solidFill>
            <a:srgbClr val="020937"/>
          </a:solidFill>
          <a:latin typeface="Avenir Black" panose="02000503020000020003" pitchFamily="2" charset="0"/>
          <a:ea typeface="Avenir Medium" panose="02000503020000020003" pitchFamily="2" charset="0"/>
          <a:cs typeface="Avenir Medium" panose="02000503020000020003" pitchFamily="2" charset="0"/>
        </a:defRPr>
      </a:lvl1pPr>
    </p:titleStyle>
    <p:bodyStyle>
      <a:lvl1pPr marL="228600" indent="-228600" algn="l" defTabSz="914400" rtl="0" eaLnBrk="1" latinLnBrk="0" hangingPunct="1">
        <a:lnSpc>
          <a:spcPct val="90000"/>
        </a:lnSpc>
        <a:spcBef>
          <a:spcPts val="1000"/>
        </a:spcBef>
        <a:buClr>
          <a:srgbClr val="010838"/>
        </a:buClr>
        <a:buFont typeface="Wingdings" pitchFamily="2" charset="2"/>
        <a:buChar char="§"/>
        <a:defRPr sz="2000" b="1" i="0" kern="1200" baseline="0">
          <a:solidFill>
            <a:srgbClr val="828383"/>
          </a:solidFill>
          <a:latin typeface="Avenir Heavy" panose="02000503020000020003" pitchFamily="2" charset="0"/>
          <a:ea typeface="Avenir Black" panose="02000503020000020003" pitchFamily="2" charset="0"/>
          <a:cs typeface="Arial" charset="0"/>
        </a:defRPr>
      </a:lvl1pPr>
      <a:lvl2pPr marL="685800" indent="-228600" algn="l" defTabSz="914400" rtl="0" eaLnBrk="1" latinLnBrk="0" hangingPunct="1">
        <a:lnSpc>
          <a:spcPct val="90000"/>
        </a:lnSpc>
        <a:spcBef>
          <a:spcPts val="500"/>
        </a:spcBef>
        <a:buClr>
          <a:srgbClr val="010838"/>
        </a:buClr>
        <a:buFont typeface="Wingdings" pitchFamily="2" charset="2"/>
        <a:buChar char="§"/>
        <a:defRPr sz="2000" b="0" i="0" kern="1500" spc="20" baseline="0">
          <a:solidFill>
            <a:srgbClr val="828383"/>
          </a:solidFill>
          <a:latin typeface="Avenir Heavy" panose="02000503020000020003" pitchFamily="2" charset="0"/>
          <a:ea typeface="Avenir Black" panose="02000503020000020003" pitchFamily="2" charset="0"/>
          <a:cs typeface="Arial" charset="0"/>
        </a:defRPr>
      </a:lvl2pPr>
      <a:lvl3pPr marL="1143000" indent="-228600" algn="l" defTabSz="914400" rtl="0" eaLnBrk="1" latinLnBrk="0" hangingPunct="1">
        <a:lnSpc>
          <a:spcPct val="90000"/>
        </a:lnSpc>
        <a:spcBef>
          <a:spcPts val="500"/>
        </a:spcBef>
        <a:buClr>
          <a:srgbClr val="010838"/>
        </a:buClr>
        <a:buFont typeface="Wingdings" pitchFamily="2" charset="2"/>
        <a:buChar char="§"/>
        <a:defRPr sz="1800" b="0" i="0" kern="1500" spc="20" baseline="0">
          <a:solidFill>
            <a:srgbClr val="828383"/>
          </a:solidFill>
          <a:latin typeface="Avenir Medium" panose="02000503020000020003" pitchFamily="2" charset="0"/>
          <a:ea typeface="Avenir Black" panose="02000503020000020003" pitchFamily="2" charset="0"/>
          <a:cs typeface="Arial" charset="0"/>
        </a:defRPr>
      </a:lvl3pPr>
      <a:lvl4pPr marL="16002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4pPr>
      <a:lvl5pPr marL="20574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80">
          <p15:clr>
            <a:srgbClr val="F26B43"/>
          </p15:clr>
        </p15:guide>
        <p15:guide id="2" pos="416">
          <p15:clr>
            <a:srgbClr val="F26B43"/>
          </p15:clr>
        </p15:guide>
        <p15:guide id="3" orient="horz" pos="4016">
          <p15:clr>
            <a:srgbClr val="F26B43"/>
          </p15:clr>
        </p15:guide>
        <p15:guide id="4" pos="7392">
          <p15:clr>
            <a:srgbClr val="F26B43"/>
          </p15:clr>
        </p15:guide>
        <p15:guide id="5" pos="288">
          <p15:clr>
            <a:srgbClr val="F26B43"/>
          </p15:clr>
        </p15:guide>
        <p15:guide id="6" pos="4464">
          <p15:clr>
            <a:srgbClr val="F26B43"/>
          </p15:clr>
        </p15:guide>
        <p15:guide id="7" pos="4704">
          <p15:clr>
            <a:srgbClr val="F26B43"/>
          </p15:clr>
        </p15:guide>
        <p15:guide id="8" pos="4512">
          <p15:clr>
            <a:srgbClr val="F26B43"/>
          </p15:clr>
        </p15:guide>
        <p15:guide id="9" orient="horz" pos="1848">
          <p15:clr>
            <a:srgbClr val="F26B43"/>
          </p15:clr>
        </p15:guide>
        <p15:guide id="10" orient="horz" pos="1896">
          <p15:clr>
            <a:srgbClr val="F26B43"/>
          </p15:clr>
        </p15:guide>
        <p15:guide id="11" orient="horz" pos="2880">
          <p15:clr>
            <a:srgbClr val="F26B43"/>
          </p15:clr>
        </p15:guide>
        <p15:guide id="12" orient="horz" pos="283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alphaModFix amt="0"/>
          </a:blip>
          <a:tile tx="0" ty="0" sx="100000" sy="100000" flip="none" algn="tl"/>
        </a:blip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Title </a:t>
            </a:r>
            <a:br>
              <a:rPr lang="en-US" dirty="0"/>
            </a:br>
            <a:r>
              <a:rPr lang="en-US" dirty="0"/>
              <a:t>Slide</a:t>
            </a:r>
          </a:p>
        </p:txBody>
      </p:sp>
      <p:sp>
        <p:nvSpPr>
          <p:cNvPr id="5" name="Text Placeholder 4">
            <a:extLst>
              <a:ext uri="{FF2B5EF4-FFF2-40B4-BE49-F238E27FC236}">
                <a16:creationId xmlns:a16="http://schemas.microsoft.com/office/drawing/2014/main" id="{96F2EDEF-BABB-0544-A78F-6C85FA61AF8E}"/>
              </a:ext>
            </a:extLst>
          </p:cNvPr>
          <p:cNvSpPr>
            <a:spLocks noGrp="1"/>
          </p:cNvSpPr>
          <p:nvPr>
            <p:ph type="body" sz="quarter" idx="10"/>
          </p:nvPr>
        </p:nvSpPr>
        <p:spPr>
          <a:xfrm>
            <a:off x="658368" y="4252976"/>
            <a:ext cx="6638544" cy="1145945"/>
          </a:xfrm>
        </p:spPr>
        <p:txBody>
          <a:bodyPr/>
          <a:lstStyle/>
          <a:p>
            <a:endParaRPr lang="en-US" dirty="0"/>
          </a:p>
        </p:txBody>
      </p:sp>
    </p:spTree>
    <p:extLst>
      <p:ext uri="{BB962C8B-B14F-4D97-AF65-F5344CB8AC3E}">
        <p14:creationId xmlns:p14="http://schemas.microsoft.com/office/powerpoint/2010/main" val="1461822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Placeholder 14"/>
          <p:cNvGraphicFramePr>
            <a:graphicFrameLocks noGrp="1"/>
          </p:cNvGraphicFramePr>
          <p:nvPr>
            <p:ph type="chart" sz="quarter" idx="16"/>
            <p:extLst>
              <p:ext uri="{D42A27DB-BD31-4B8C-83A1-F6EECF244321}">
                <p14:modId xmlns:p14="http://schemas.microsoft.com/office/powerpoint/2010/main" val="234376537"/>
              </p:ext>
            </p:extLst>
          </p:nvPr>
        </p:nvGraphicFramePr>
        <p:xfrm>
          <a:off x="5205376" y="1866764"/>
          <a:ext cx="6388100" cy="4465638"/>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4"/>
          <p:cNvSpPr>
            <a:spLocks noGrp="1"/>
          </p:cNvSpPr>
          <p:nvPr>
            <p:ph type="title"/>
          </p:nvPr>
        </p:nvSpPr>
        <p:spPr>
          <a:xfrm>
            <a:off x="569468" y="1320800"/>
            <a:ext cx="4268653" cy="716084"/>
          </a:xfrm>
        </p:spPr>
        <p:txBody>
          <a:bodyPr/>
          <a:lstStyle/>
          <a:p>
            <a:r>
              <a:rPr lang="en-US" dirty="0"/>
              <a:t>Click to add title</a:t>
            </a:r>
          </a:p>
        </p:txBody>
      </p:sp>
      <p:sp>
        <p:nvSpPr>
          <p:cNvPr id="9" name="Text Placeholder 3">
            <a:extLst>
              <a:ext uri="{FF2B5EF4-FFF2-40B4-BE49-F238E27FC236}">
                <a16:creationId xmlns:a16="http://schemas.microsoft.com/office/drawing/2014/main" id="{636DC1E5-5C53-274E-B2C3-4148B9242A0C}"/>
              </a:ext>
            </a:extLst>
          </p:cNvPr>
          <p:cNvSpPr txBox="1">
            <a:spLocks/>
          </p:cNvSpPr>
          <p:nvPr/>
        </p:nvSpPr>
        <p:spPr>
          <a:xfrm>
            <a:off x="569469" y="2189263"/>
            <a:ext cx="4002532" cy="36381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010838"/>
              </a:buClr>
              <a:buFont typeface="Wingdings" pitchFamily="2" charset="2"/>
              <a:buChar char="§"/>
              <a:defRPr sz="2000" b="1" i="0" kern="1200" baseline="0">
                <a:solidFill>
                  <a:srgbClr val="828383"/>
                </a:solidFill>
                <a:latin typeface="Avenir Heavy" panose="02000503020000020003" pitchFamily="2" charset="0"/>
                <a:ea typeface="Avenir Black" panose="02000503020000020003" pitchFamily="2" charset="0"/>
                <a:cs typeface="Arial" charset="0"/>
              </a:defRPr>
            </a:lvl1pPr>
            <a:lvl2pPr marL="685800" indent="-228600" algn="l" defTabSz="914400" rtl="0" eaLnBrk="1" latinLnBrk="0" hangingPunct="1">
              <a:lnSpc>
                <a:spcPct val="90000"/>
              </a:lnSpc>
              <a:spcBef>
                <a:spcPts val="500"/>
              </a:spcBef>
              <a:buClr>
                <a:srgbClr val="010838"/>
              </a:buClr>
              <a:buFont typeface="Wingdings" pitchFamily="2" charset="2"/>
              <a:buChar char="§"/>
              <a:defRPr sz="2000" b="0" i="0" kern="1500" spc="20" baseline="0">
                <a:solidFill>
                  <a:srgbClr val="828383"/>
                </a:solidFill>
                <a:latin typeface="Avenir Heavy" panose="02000503020000020003" pitchFamily="2" charset="0"/>
                <a:ea typeface="Avenir Black" panose="02000503020000020003" pitchFamily="2" charset="0"/>
                <a:cs typeface="Arial" charset="0"/>
              </a:defRPr>
            </a:lvl2pPr>
            <a:lvl3pPr marL="1143000" indent="-228600" algn="l" defTabSz="914400" rtl="0" eaLnBrk="1" latinLnBrk="0" hangingPunct="1">
              <a:lnSpc>
                <a:spcPct val="90000"/>
              </a:lnSpc>
              <a:spcBef>
                <a:spcPts val="500"/>
              </a:spcBef>
              <a:buClr>
                <a:srgbClr val="010838"/>
              </a:buClr>
              <a:buFont typeface="Wingdings" pitchFamily="2" charset="2"/>
              <a:buChar char="§"/>
              <a:defRPr sz="1800" b="0" i="0" kern="1500" spc="20" baseline="0">
                <a:solidFill>
                  <a:srgbClr val="828383"/>
                </a:solidFill>
                <a:latin typeface="Avenir Medium" panose="02000503020000020003" pitchFamily="2" charset="0"/>
                <a:ea typeface="Avenir Black" panose="02000503020000020003" pitchFamily="2" charset="0"/>
                <a:cs typeface="Arial" charset="0"/>
              </a:defRPr>
            </a:lvl3pPr>
            <a:lvl4pPr marL="16002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4pPr>
            <a:lvl5pPr marL="20574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err="1"/>
              <a:t>Em</a:t>
            </a:r>
            <a:r>
              <a:rPr lang="en-US" dirty="0"/>
              <a:t> </a:t>
            </a:r>
            <a:r>
              <a:rPr lang="en-US" dirty="0" err="1"/>
              <a:t>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and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a:t>
            </a:r>
          </a:p>
        </p:txBody>
      </p:sp>
    </p:spTree>
    <p:extLst>
      <p:ext uri="{BB962C8B-B14F-4D97-AF65-F5344CB8AC3E}">
        <p14:creationId xmlns:p14="http://schemas.microsoft.com/office/powerpoint/2010/main" val="21027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c 1"/>
          <p:cNvSpPr/>
          <p:nvPr/>
        </p:nvSpPr>
        <p:spPr>
          <a:xfrm rot="16200000" flipV="1">
            <a:off x="869871" y="3533291"/>
            <a:ext cx="1399130" cy="1663105"/>
          </a:xfrm>
          <a:prstGeom prst="arc">
            <a:avLst>
              <a:gd name="adj1" fmla="val 16200000"/>
              <a:gd name="adj2" fmla="val 4002257"/>
            </a:avLst>
          </a:prstGeom>
          <a:ln w="2032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latin typeface="Avenir Black" panose="02000503020000020003" pitchFamily="2" charset="0"/>
            </a:endParaRPr>
          </a:p>
        </p:txBody>
      </p:sp>
      <p:sp>
        <p:nvSpPr>
          <p:cNvPr id="3" name="Oval 2"/>
          <p:cNvSpPr/>
          <p:nvPr/>
        </p:nvSpPr>
        <p:spPr>
          <a:xfrm>
            <a:off x="749186"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1</a:t>
            </a:r>
          </a:p>
        </p:txBody>
      </p:sp>
      <p:sp>
        <p:nvSpPr>
          <p:cNvPr id="4" name="Oval 3"/>
          <p:cNvSpPr/>
          <p:nvPr/>
        </p:nvSpPr>
        <p:spPr>
          <a:xfrm>
            <a:off x="1224323"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2</a:t>
            </a:r>
          </a:p>
        </p:txBody>
      </p:sp>
      <p:sp>
        <p:nvSpPr>
          <p:cNvPr id="5" name="Oval 4"/>
          <p:cNvSpPr/>
          <p:nvPr/>
        </p:nvSpPr>
        <p:spPr>
          <a:xfrm>
            <a:off x="1699460"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3</a:t>
            </a:r>
          </a:p>
        </p:txBody>
      </p:sp>
      <p:sp>
        <p:nvSpPr>
          <p:cNvPr id="6" name="Oval 5"/>
          <p:cNvSpPr/>
          <p:nvPr/>
        </p:nvSpPr>
        <p:spPr>
          <a:xfrm>
            <a:off x="2174597"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4</a:t>
            </a:r>
          </a:p>
        </p:txBody>
      </p:sp>
      <p:sp>
        <p:nvSpPr>
          <p:cNvPr id="7" name="Oval 6"/>
          <p:cNvSpPr/>
          <p:nvPr/>
        </p:nvSpPr>
        <p:spPr>
          <a:xfrm>
            <a:off x="2649734"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5</a:t>
            </a:r>
          </a:p>
        </p:txBody>
      </p:sp>
      <p:sp>
        <p:nvSpPr>
          <p:cNvPr id="8" name="Oval 7"/>
          <p:cNvSpPr/>
          <p:nvPr/>
        </p:nvSpPr>
        <p:spPr>
          <a:xfrm>
            <a:off x="3124871"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6</a:t>
            </a:r>
          </a:p>
        </p:txBody>
      </p:sp>
      <p:sp>
        <p:nvSpPr>
          <p:cNvPr id="9" name="Oval 8"/>
          <p:cNvSpPr/>
          <p:nvPr/>
        </p:nvSpPr>
        <p:spPr>
          <a:xfrm>
            <a:off x="3600008"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7</a:t>
            </a:r>
          </a:p>
        </p:txBody>
      </p:sp>
      <p:sp>
        <p:nvSpPr>
          <p:cNvPr id="10" name="Oval 9"/>
          <p:cNvSpPr/>
          <p:nvPr/>
        </p:nvSpPr>
        <p:spPr>
          <a:xfrm>
            <a:off x="4075145"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8</a:t>
            </a:r>
          </a:p>
        </p:txBody>
      </p:sp>
      <p:sp>
        <p:nvSpPr>
          <p:cNvPr id="11" name="Oval 10"/>
          <p:cNvSpPr/>
          <p:nvPr/>
        </p:nvSpPr>
        <p:spPr>
          <a:xfrm>
            <a:off x="4550282"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9</a:t>
            </a:r>
          </a:p>
        </p:txBody>
      </p:sp>
      <p:sp>
        <p:nvSpPr>
          <p:cNvPr id="12" name="Oval 11"/>
          <p:cNvSpPr/>
          <p:nvPr/>
        </p:nvSpPr>
        <p:spPr>
          <a:xfrm>
            <a:off x="5025417"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0</a:t>
            </a:r>
          </a:p>
        </p:txBody>
      </p:sp>
      <p:sp>
        <p:nvSpPr>
          <p:cNvPr id="13" name="Oval 12"/>
          <p:cNvSpPr/>
          <p:nvPr/>
        </p:nvSpPr>
        <p:spPr>
          <a:xfrm>
            <a:off x="749935"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1</a:t>
            </a:r>
          </a:p>
        </p:txBody>
      </p:sp>
      <p:sp>
        <p:nvSpPr>
          <p:cNvPr id="14" name="Oval 13"/>
          <p:cNvSpPr/>
          <p:nvPr/>
        </p:nvSpPr>
        <p:spPr>
          <a:xfrm>
            <a:off x="1225072"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2</a:t>
            </a:r>
          </a:p>
        </p:txBody>
      </p:sp>
      <p:sp>
        <p:nvSpPr>
          <p:cNvPr id="15" name="Oval 14"/>
          <p:cNvSpPr/>
          <p:nvPr/>
        </p:nvSpPr>
        <p:spPr>
          <a:xfrm>
            <a:off x="1700209"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3</a:t>
            </a:r>
          </a:p>
        </p:txBody>
      </p:sp>
      <p:sp>
        <p:nvSpPr>
          <p:cNvPr id="16" name="Oval 15"/>
          <p:cNvSpPr/>
          <p:nvPr/>
        </p:nvSpPr>
        <p:spPr>
          <a:xfrm>
            <a:off x="2175346"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4</a:t>
            </a:r>
          </a:p>
        </p:txBody>
      </p:sp>
      <p:sp>
        <p:nvSpPr>
          <p:cNvPr id="17" name="Oval 16"/>
          <p:cNvSpPr/>
          <p:nvPr/>
        </p:nvSpPr>
        <p:spPr>
          <a:xfrm>
            <a:off x="2650483"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5</a:t>
            </a:r>
          </a:p>
        </p:txBody>
      </p:sp>
      <p:sp>
        <p:nvSpPr>
          <p:cNvPr id="18" name="Oval 17"/>
          <p:cNvSpPr/>
          <p:nvPr/>
        </p:nvSpPr>
        <p:spPr>
          <a:xfrm>
            <a:off x="3125620"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6</a:t>
            </a:r>
          </a:p>
        </p:txBody>
      </p:sp>
      <p:sp>
        <p:nvSpPr>
          <p:cNvPr id="19" name="Oval 18"/>
          <p:cNvSpPr/>
          <p:nvPr/>
        </p:nvSpPr>
        <p:spPr>
          <a:xfrm>
            <a:off x="3600757"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7</a:t>
            </a:r>
          </a:p>
        </p:txBody>
      </p:sp>
      <p:sp>
        <p:nvSpPr>
          <p:cNvPr id="20" name="Oval 19"/>
          <p:cNvSpPr/>
          <p:nvPr/>
        </p:nvSpPr>
        <p:spPr>
          <a:xfrm>
            <a:off x="4075894"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8</a:t>
            </a:r>
          </a:p>
        </p:txBody>
      </p:sp>
      <p:sp>
        <p:nvSpPr>
          <p:cNvPr id="21" name="Oval 20"/>
          <p:cNvSpPr/>
          <p:nvPr/>
        </p:nvSpPr>
        <p:spPr>
          <a:xfrm>
            <a:off x="4551031"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9</a:t>
            </a:r>
          </a:p>
        </p:txBody>
      </p:sp>
      <p:sp>
        <p:nvSpPr>
          <p:cNvPr id="22" name="Oval 21"/>
          <p:cNvSpPr/>
          <p:nvPr/>
        </p:nvSpPr>
        <p:spPr>
          <a:xfrm>
            <a:off x="5026166"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0</a:t>
            </a:r>
          </a:p>
        </p:txBody>
      </p:sp>
      <p:sp>
        <p:nvSpPr>
          <p:cNvPr id="23" name="Arc 22"/>
          <p:cNvSpPr/>
          <p:nvPr/>
        </p:nvSpPr>
        <p:spPr>
          <a:xfrm rot="16200000" flipV="1">
            <a:off x="3143306" y="3533290"/>
            <a:ext cx="1399130" cy="1663105"/>
          </a:xfrm>
          <a:prstGeom prst="arc">
            <a:avLst>
              <a:gd name="adj1" fmla="val 16200000"/>
              <a:gd name="adj2" fmla="val 4002257"/>
            </a:avLst>
          </a:prstGeom>
          <a:ln w="20320">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latin typeface="Avenir Black" panose="02000503020000020003" pitchFamily="2" charset="0"/>
            </a:endParaRPr>
          </a:p>
        </p:txBody>
      </p:sp>
      <p:sp>
        <p:nvSpPr>
          <p:cNvPr id="24" name="Oval 23"/>
          <p:cNvSpPr/>
          <p:nvPr/>
        </p:nvSpPr>
        <p:spPr>
          <a:xfrm>
            <a:off x="749186"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A</a:t>
            </a:r>
          </a:p>
        </p:txBody>
      </p:sp>
      <p:sp>
        <p:nvSpPr>
          <p:cNvPr id="25" name="Oval 24"/>
          <p:cNvSpPr/>
          <p:nvPr/>
        </p:nvSpPr>
        <p:spPr>
          <a:xfrm>
            <a:off x="1224323"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B</a:t>
            </a:r>
          </a:p>
        </p:txBody>
      </p:sp>
      <p:sp>
        <p:nvSpPr>
          <p:cNvPr id="26" name="Oval 25"/>
          <p:cNvSpPr/>
          <p:nvPr/>
        </p:nvSpPr>
        <p:spPr>
          <a:xfrm>
            <a:off x="1699460"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C</a:t>
            </a:r>
          </a:p>
        </p:txBody>
      </p:sp>
      <p:sp>
        <p:nvSpPr>
          <p:cNvPr id="27" name="Oval 26"/>
          <p:cNvSpPr/>
          <p:nvPr/>
        </p:nvSpPr>
        <p:spPr>
          <a:xfrm>
            <a:off x="2174597"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D</a:t>
            </a:r>
          </a:p>
        </p:txBody>
      </p:sp>
      <p:sp>
        <p:nvSpPr>
          <p:cNvPr id="28" name="Oval 27"/>
          <p:cNvSpPr/>
          <p:nvPr/>
        </p:nvSpPr>
        <p:spPr>
          <a:xfrm>
            <a:off x="2649734"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E</a:t>
            </a:r>
          </a:p>
        </p:txBody>
      </p:sp>
      <p:sp>
        <p:nvSpPr>
          <p:cNvPr id="29" name="Oval 28"/>
          <p:cNvSpPr/>
          <p:nvPr/>
        </p:nvSpPr>
        <p:spPr>
          <a:xfrm>
            <a:off x="3124871"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F</a:t>
            </a:r>
          </a:p>
        </p:txBody>
      </p:sp>
      <p:sp>
        <p:nvSpPr>
          <p:cNvPr id="30" name="Oval 29"/>
          <p:cNvSpPr/>
          <p:nvPr/>
        </p:nvSpPr>
        <p:spPr>
          <a:xfrm>
            <a:off x="3600008"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G</a:t>
            </a:r>
          </a:p>
        </p:txBody>
      </p:sp>
      <p:sp>
        <p:nvSpPr>
          <p:cNvPr id="31" name="Oval 30"/>
          <p:cNvSpPr/>
          <p:nvPr/>
        </p:nvSpPr>
        <p:spPr>
          <a:xfrm>
            <a:off x="4075145"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H</a:t>
            </a:r>
          </a:p>
        </p:txBody>
      </p:sp>
      <p:sp>
        <p:nvSpPr>
          <p:cNvPr id="32" name="Oval 31"/>
          <p:cNvSpPr/>
          <p:nvPr/>
        </p:nvSpPr>
        <p:spPr>
          <a:xfrm>
            <a:off x="4550282"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I</a:t>
            </a:r>
          </a:p>
        </p:txBody>
      </p:sp>
      <p:sp>
        <p:nvSpPr>
          <p:cNvPr id="33" name="Oval 32"/>
          <p:cNvSpPr/>
          <p:nvPr/>
        </p:nvSpPr>
        <p:spPr>
          <a:xfrm>
            <a:off x="5025417"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J</a:t>
            </a:r>
          </a:p>
        </p:txBody>
      </p:sp>
      <p:sp>
        <p:nvSpPr>
          <p:cNvPr id="34" name="Oval 33"/>
          <p:cNvSpPr/>
          <p:nvPr/>
        </p:nvSpPr>
        <p:spPr>
          <a:xfrm>
            <a:off x="749186"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A</a:t>
            </a:r>
          </a:p>
        </p:txBody>
      </p:sp>
      <p:sp>
        <p:nvSpPr>
          <p:cNvPr id="35" name="Oval 34"/>
          <p:cNvSpPr/>
          <p:nvPr/>
        </p:nvSpPr>
        <p:spPr>
          <a:xfrm>
            <a:off x="1224323"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B</a:t>
            </a:r>
          </a:p>
        </p:txBody>
      </p:sp>
      <p:sp>
        <p:nvSpPr>
          <p:cNvPr id="36" name="Oval 35"/>
          <p:cNvSpPr/>
          <p:nvPr/>
        </p:nvSpPr>
        <p:spPr>
          <a:xfrm>
            <a:off x="1699460"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C</a:t>
            </a:r>
          </a:p>
        </p:txBody>
      </p:sp>
      <p:sp>
        <p:nvSpPr>
          <p:cNvPr id="37" name="Oval 36"/>
          <p:cNvSpPr/>
          <p:nvPr/>
        </p:nvSpPr>
        <p:spPr>
          <a:xfrm>
            <a:off x="2174597"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D</a:t>
            </a:r>
          </a:p>
        </p:txBody>
      </p:sp>
      <p:sp>
        <p:nvSpPr>
          <p:cNvPr id="38" name="Oval 37"/>
          <p:cNvSpPr/>
          <p:nvPr/>
        </p:nvSpPr>
        <p:spPr>
          <a:xfrm>
            <a:off x="2649734"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E</a:t>
            </a:r>
          </a:p>
        </p:txBody>
      </p:sp>
      <p:sp>
        <p:nvSpPr>
          <p:cNvPr id="39" name="Oval 38"/>
          <p:cNvSpPr/>
          <p:nvPr/>
        </p:nvSpPr>
        <p:spPr>
          <a:xfrm>
            <a:off x="3124871"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F</a:t>
            </a:r>
          </a:p>
        </p:txBody>
      </p:sp>
      <p:sp>
        <p:nvSpPr>
          <p:cNvPr id="40" name="Oval 39"/>
          <p:cNvSpPr/>
          <p:nvPr/>
        </p:nvSpPr>
        <p:spPr>
          <a:xfrm>
            <a:off x="3600008"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G</a:t>
            </a:r>
          </a:p>
        </p:txBody>
      </p:sp>
      <p:sp>
        <p:nvSpPr>
          <p:cNvPr id="41" name="Oval 40"/>
          <p:cNvSpPr/>
          <p:nvPr/>
        </p:nvSpPr>
        <p:spPr>
          <a:xfrm>
            <a:off x="4075145"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H</a:t>
            </a:r>
          </a:p>
        </p:txBody>
      </p:sp>
      <p:sp>
        <p:nvSpPr>
          <p:cNvPr id="42" name="Oval 41"/>
          <p:cNvSpPr/>
          <p:nvPr/>
        </p:nvSpPr>
        <p:spPr>
          <a:xfrm>
            <a:off x="4550282"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I</a:t>
            </a:r>
          </a:p>
        </p:txBody>
      </p:sp>
      <p:sp>
        <p:nvSpPr>
          <p:cNvPr id="43" name="Oval 42"/>
          <p:cNvSpPr/>
          <p:nvPr/>
        </p:nvSpPr>
        <p:spPr>
          <a:xfrm>
            <a:off x="5025417"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J</a:t>
            </a:r>
          </a:p>
        </p:txBody>
      </p:sp>
      <p:cxnSp>
        <p:nvCxnSpPr>
          <p:cNvPr id="44" name="Straight Arrow Connector 43"/>
          <p:cNvCxnSpPr/>
          <p:nvPr/>
        </p:nvCxnSpPr>
        <p:spPr>
          <a:xfrm>
            <a:off x="5917916" y="4215583"/>
            <a:ext cx="2240280" cy="0"/>
          </a:xfrm>
          <a:prstGeom prst="straightConnector1">
            <a:avLst/>
          </a:prstGeom>
          <a:ln w="20320">
            <a:solidFill>
              <a:schemeClr val="accent3"/>
            </a:solidFill>
            <a:prstDash val="dash"/>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5864041" y="5530034"/>
            <a:ext cx="2265680" cy="816"/>
          </a:xfrm>
          <a:prstGeom prst="straightConnector1">
            <a:avLst/>
          </a:prstGeom>
          <a:ln w="20320">
            <a:solidFill>
              <a:schemeClr val="accent3"/>
            </a:soli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5864041" y="5859812"/>
            <a:ext cx="2240280" cy="11139"/>
          </a:xfrm>
          <a:prstGeom prst="straightConnector1">
            <a:avLst/>
          </a:prstGeom>
          <a:ln w="20320">
            <a:solidFill>
              <a:schemeClr val="accent3"/>
            </a:solidFill>
            <a:headEnd type="arrow"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V="1">
            <a:off x="5946675" y="4876409"/>
            <a:ext cx="2183046" cy="1802"/>
          </a:xfrm>
          <a:prstGeom prst="straightConnector1">
            <a:avLst/>
          </a:prstGeom>
          <a:ln w="20320">
            <a:solidFill>
              <a:schemeClr val="accent3"/>
            </a:solidFill>
            <a:prstDash val="dash"/>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61" name="Text Placeholder 1"/>
          <p:cNvSpPr txBox="1">
            <a:spLocks/>
          </p:cNvSpPr>
          <p:nvPr/>
        </p:nvSpPr>
        <p:spPr>
          <a:xfrm>
            <a:off x="566928" y="2185416"/>
            <a:ext cx="7281672" cy="1244894"/>
          </a:xfrm>
          <a:prstGeom prst="rect">
            <a:avLst/>
          </a:prstGeom>
        </p:spPr>
        <p:txBody>
          <a:bodyPr/>
          <a:lstStyle>
            <a:lvl1pPr marL="228600" indent="-228600" algn="l" defTabSz="914400" rtl="0" eaLnBrk="1" latinLnBrk="0" hangingPunct="1">
              <a:lnSpc>
                <a:spcPct val="90000"/>
              </a:lnSpc>
              <a:spcBef>
                <a:spcPts val="1000"/>
              </a:spcBef>
              <a:buClr>
                <a:srgbClr val="005BBB"/>
              </a:buClr>
              <a:buFont typeface="Arial" panose="020B0604020202020204" pitchFamily="34" charset="0"/>
              <a:buChar char="•"/>
              <a:defRPr sz="200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Clr>
                <a:srgbClr val="005BBB"/>
              </a:buClr>
              <a:buFont typeface="Arial" panose="020B0604020202020204" pitchFamily="34" charset="0"/>
              <a:buChar char="•"/>
              <a:defRPr sz="200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Clr>
                <a:srgbClr val="005BBB"/>
              </a:buClr>
              <a:buFont typeface="LucidaGrande" charset="0"/>
              <a:buChar char="-"/>
              <a:defRPr sz="180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Clr>
                <a:srgbClr val="005BBB"/>
              </a:buClr>
              <a:buFont typeface="Arial" panose="020B0604020202020204" pitchFamily="34" charset="0"/>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Clr>
                <a:srgbClr val="005BBB"/>
              </a:buClr>
              <a:buFont typeface="Arial" panose="020B0604020202020204" pitchFamily="34" charset="0"/>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600"/>
              </a:lnSpc>
              <a:buNone/>
            </a:pPr>
            <a:r>
              <a:rPr lang="en-US" sz="1800" spc="-50" dirty="0">
                <a:solidFill>
                  <a:srgbClr val="333333"/>
                </a:solidFill>
                <a:latin typeface="Avenir Medium" panose="02000503020000020003" pitchFamily="2" charset="0"/>
              </a:rPr>
              <a:t>Copy and paste these graphic elements to give your presentation a touch of color. </a:t>
            </a:r>
            <a:endParaRPr lang="en-US" sz="1800" b="1" spc="-50" dirty="0">
              <a:solidFill>
                <a:srgbClr val="828383"/>
              </a:solidFill>
              <a:latin typeface="Avenir Black" panose="02000503020000020003" pitchFamily="2" charset="0"/>
            </a:endParaRPr>
          </a:p>
        </p:txBody>
      </p:sp>
      <p:sp>
        <p:nvSpPr>
          <p:cNvPr id="62" name="Title 4"/>
          <p:cNvSpPr txBox="1">
            <a:spLocks/>
          </p:cNvSpPr>
          <p:nvPr/>
        </p:nvSpPr>
        <p:spPr>
          <a:xfrm>
            <a:off x="566928" y="1316736"/>
            <a:ext cx="4268653" cy="716084"/>
          </a:xfrm>
          <a:prstGeom prst="rect">
            <a:avLst/>
          </a:prstGeom>
        </p:spPr>
        <p:txBody>
          <a:bodyPr anchor="b"/>
          <a:lstStyle>
            <a:lvl1pPr algn="l" defTabSz="914400" rtl="0" eaLnBrk="1" latinLnBrk="0" hangingPunct="1">
              <a:lnSpc>
                <a:spcPct val="90000"/>
              </a:lnSpc>
              <a:spcBef>
                <a:spcPct val="0"/>
              </a:spcBef>
              <a:buNone/>
              <a:defRPr sz="3600" kern="1200">
                <a:solidFill>
                  <a:schemeClr val="tx2"/>
                </a:solidFill>
                <a:latin typeface="Georgia" charset="0"/>
                <a:ea typeface="Georgia" charset="0"/>
                <a:cs typeface="Georgia" charset="0"/>
              </a:defRPr>
            </a:lvl1pPr>
          </a:lstStyle>
          <a:p>
            <a:r>
              <a:rPr lang="en-US" b="1" dirty="0">
                <a:solidFill>
                  <a:srgbClr val="010838"/>
                </a:solidFill>
                <a:latin typeface="Avenir Black" panose="02000503020000020003" pitchFamily="2" charset="0"/>
              </a:rPr>
              <a:t>Graphic elements</a:t>
            </a:r>
          </a:p>
        </p:txBody>
      </p:sp>
      <p:sp>
        <p:nvSpPr>
          <p:cNvPr id="63" name="Freeform 62"/>
          <p:cNvSpPr/>
          <p:nvPr/>
        </p:nvSpPr>
        <p:spPr>
          <a:xfrm>
            <a:off x="8770167" y="5502073"/>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4" name="Freeform 63"/>
          <p:cNvSpPr/>
          <p:nvPr/>
        </p:nvSpPr>
        <p:spPr>
          <a:xfrm rot="10800000">
            <a:off x="10379604" y="5519392"/>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5" name="TextBox 64"/>
          <p:cNvSpPr txBox="1"/>
          <p:nvPr/>
        </p:nvSpPr>
        <p:spPr>
          <a:xfrm>
            <a:off x="8770167" y="5551944"/>
            <a:ext cx="1782161" cy="692497"/>
          </a:xfrm>
          <a:prstGeom prst="rect">
            <a:avLst/>
          </a:prstGeom>
          <a:noFill/>
          <a:ln>
            <a:noFill/>
          </a:ln>
        </p:spPr>
        <p:txBody>
          <a:bodyPr wrap="square" rtlCol="0">
            <a:spAutoFit/>
          </a:bodyPr>
          <a:lstStyle/>
          <a:p>
            <a:pPr algn="ctr"/>
            <a:r>
              <a:rPr lang="en-US" sz="1300" b="1" dirty="0">
                <a:solidFill>
                  <a:schemeClr val="accent3"/>
                </a:solidFill>
                <a:latin typeface="Avenir Black" panose="02000503020000020003" pitchFamily="2" charset="0"/>
                <a:ea typeface="Arial" charset="0"/>
                <a:cs typeface="Arial" charset="0"/>
              </a:rPr>
              <a:t>Note: neque in dignissim, and quet nis et umis varius.</a:t>
            </a:r>
          </a:p>
        </p:txBody>
      </p:sp>
      <p:sp>
        <p:nvSpPr>
          <p:cNvPr id="66" name="Rectangle 65"/>
          <p:cNvSpPr/>
          <p:nvPr/>
        </p:nvSpPr>
        <p:spPr>
          <a:xfrm>
            <a:off x="8719367" y="3803460"/>
            <a:ext cx="2054616" cy="112423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7" name="Freeform 66"/>
          <p:cNvSpPr/>
          <p:nvPr/>
        </p:nvSpPr>
        <p:spPr>
          <a:xfrm>
            <a:off x="8852355" y="3948992"/>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8" name="Freeform 67"/>
          <p:cNvSpPr/>
          <p:nvPr/>
        </p:nvSpPr>
        <p:spPr>
          <a:xfrm rot="10800000">
            <a:off x="10461792" y="3966311"/>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9" name="TextBox 68"/>
          <p:cNvSpPr txBox="1"/>
          <p:nvPr/>
        </p:nvSpPr>
        <p:spPr>
          <a:xfrm>
            <a:off x="8956170" y="4019883"/>
            <a:ext cx="1576087" cy="692497"/>
          </a:xfrm>
          <a:prstGeom prst="rect">
            <a:avLst/>
          </a:prstGeom>
          <a:noFill/>
        </p:spPr>
        <p:txBody>
          <a:bodyPr wrap="square" rtlCol="0">
            <a:spAutoFit/>
          </a:bodyPr>
          <a:lstStyle/>
          <a:p>
            <a:pPr algn="ctr"/>
            <a:r>
              <a:rPr lang="en-US" sz="1300" b="1" dirty="0">
                <a:solidFill>
                  <a:schemeClr val="bg1"/>
                </a:solidFill>
                <a:latin typeface="Avenir Black" panose="02000503020000020003" pitchFamily="2" charset="0"/>
                <a:ea typeface="Arial" charset="0"/>
                <a:cs typeface="Arial" charset="0"/>
              </a:rPr>
              <a:t>neque dignissim, and in aliquet nisl </a:t>
            </a:r>
            <a:br>
              <a:rPr lang="en-US" sz="1300" b="1" dirty="0">
                <a:solidFill>
                  <a:schemeClr val="bg1"/>
                </a:solidFill>
                <a:latin typeface="Avenir Black" panose="02000503020000020003" pitchFamily="2" charset="0"/>
                <a:ea typeface="Arial" charset="0"/>
                <a:cs typeface="Arial" charset="0"/>
              </a:rPr>
            </a:br>
            <a:r>
              <a:rPr lang="en-US" sz="1300" b="1" dirty="0">
                <a:solidFill>
                  <a:schemeClr val="bg1"/>
                </a:solidFill>
                <a:latin typeface="Avenir Black" panose="02000503020000020003" pitchFamily="2" charset="0"/>
                <a:ea typeface="Arial" charset="0"/>
                <a:cs typeface="Arial" charset="0"/>
              </a:rPr>
              <a:t>et umis varius.</a:t>
            </a:r>
          </a:p>
        </p:txBody>
      </p:sp>
      <p:cxnSp>
        <p:nvCxnSpPr>
          <p:cNvPr id="70" name="Straight Arrow Connector 69"/>
          <p:cNvCxnSpPr/>
          <p:nvPr/>
        </p:nvCxnSpPr>
        <p:spPr>
          <a:xfrm>
            <a:off x="5892516" y="4546869"/>
            <a:ext cx="2237205" cy="0"/>
          </a:xfrm>
          <a:prstGeom prst="straightConnector1">
            <a:avLst/>
          </a:prstGeom>
          <a:ln w="20320">
            <a:solidFill>
              <a:schemeClr val="accent3"/>
            </a:solidFill>
            <a:prstDash val="dash"/>
            <a:headEnd type="arrow"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V="1">
            <a:off x="5908491" y="6199913"/>
            <a:ext cx="2192755" cy="816"/>
          </a:xfrm>
          <a:prstGeom prst="straightConnector1">
            <a:avLst/>
          </a:prstGeom>
          <a:ln w="20320">
            <a:solidFill>
              <a:schemeClr val="accent3"/>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952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8368" y="1490663"/>
            <a:ext cx="6638544" cy="2387600"/>
          </a:xfrm>
        </p:spPr>
        <p:txBody>
          <a:bodyPr/>
          <a:lstStyle/>
          <a:p>
            <a:r>
              <a:rPr lang="en-US" dirty="0"/>
              <a:t>Divider</a:t>
            </a:r>
            <a:br>
              <a:rPr lang="en-US" dirty="0"/>
            </a:br>
            <a:r>
              <a:rPr lang="en-US" dirty="0"/>
              <a:t>Slide</a:t>
            </a:r>
          </a:p>
        </p:txBody>
      </p:sp>
      <p:sp>
        <p:nvSpPr>
          <p:cNvPr id="3" name="Subtitle 2"/>
          <p:cNvSpPr>
            <a:spLocks noGrp="1"/>
          </p:cNvSpPr>
          <p:nvPr>
            <p:ph type="subTitle" idx="4294967295"/>
          </p:nvPr>
        </p:nvSpPr>
        <p:spPr>
          <a:xfrm>
            <a:off x="658368" y="3970337"/>
            <a:ext cx="6638544" cy="2212976"/>
          </a:xfrm>
        </p:spPr>
        <p:txBody>
          <a:bodyPr/>
          <a:lstStyle/>
          <a:p>
            <a:pPr marL="0" indent="0">
              <a:buNone/>
            </a:pPr>
            <a:r>
              <a:rPr lang="en-US" dirty="0">
                <a:solidFill>
                  <a:schemeClr val="bg2"/>
                </a:solidFill>
              </a:rPr>
              <a:t>Section title</a:t>
            </a:r>
          </a:p>
        </p:txBody>
      </p:sp>
    </p:spTree>
    <p:extLst>
      <p:ext uri="{BB962C8B-B14F-4D97-AF65-F5344CB8AC3E}">
        <p14:creationId xmlns:p14="http://schemas.microsoft.com/office/powerpoint/2010/main" val="1076185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solidFill>
                  <a:srgbClr val="333333"/>
                </a:solidFill>
              </a:rPr>
              <a:t>Em psum dolor sit amet, consectetur adipiscing elit. Mauris vehicula dui in neque dignissim, in aliquet nisl varius. Sed a erat ut magna vulputate feugiat. Quisque varius libero placerat erat lobortis congue. Integer a arcu vel ante </a:t>
            </a:r>
            <a:r>
              <a:rPr lang="en-US" dirty="0" err="1">
                <a:solidFill>
                  <a:srgbClr val="333333"/>
                </a:solidFill>
              </a:rPr>
              <a:t>bibendum</a:t>
            </a:r>
            <a:r>
              <a:rPr lang="en-US" dirty="0">
                <a:solidFill>
                  <a:srgbClr val="333333"/>
                </a:solidFill>
              </a:rPr>
              <a:t> </a:t>
            </a:r>
            <a:r>
              <a:rPr lang="en-US" dirty="0" err="1">
                <a:solidFill>
                  <a:srgbClr val="333333"/>
                </a:solidFill>
              </a:rPr>
              <a:t>scelerisque</a:t>
            </a:r>
            <a:r>
              <a:rPr lang="en-US" dirty="0">
                <a:solidFill>
                  <a:srgbClr val="333333"/>
                </a:solidFill>
              </a:rPr>
              <a:t> </a:t>
            </a:r>
            <a:r>
              <a:rPr lang="en-US" dirty="0" err="1">
                <a:solidFill>
                  <a:srgbClr val="005BBB"/>
                </a:solidFill>
              </a:rPr>
              <a:t>lcc.edu</a:t>
            </a:r>
            <a:r>
              <a:rPr lang="en-US" dirty="0">
                <a:solidFill>
                  <a:srgbClr val="333333"/>
                </a:solidFill>
              </a:rPr>
              <a:t>. </a:t>
            </a:r>
            <a:endParaRPr lang="en-US" dirty="0"/>
          </a:p>
        </p:txBody>
      </p:sp>
      <p:sp>
        <p:nvSpPr>
          <p:cNvPr id="3" name="Title 2"/>
          <p:cNvSpPr>
            <a:spLocks noGrp="1"/>
          </p:cNvSpPr>
          <p:nvPr>
            <p:ph type="title"/>
          </p:nvPr>
        </p:nvSpPr>
        <p:spPr/>
        <p:txBody>
          <a:bodyPr/>
          <a:lstStyle/>
          <a:p>
            <a:r>
              <a:rPr lang="en-US" dirty="0"/>
              <a:t>Click to edit title</a:t>
            </a:r>
          </a:p>
        </p:txBody>
      </p:sp>
      <p:sp>
        <p:nvSpPr>
          <p:cNvPr id="4" name="Arc 3"/>
          <p:cNvSpPr/>
          <p:nvPr/>
        </p:nvSpPr>
        <p:spPr>
          <a:xfrm rot="21073004">
            <a:off x="3483600" y="3753831"/>
            <a:ext cx="1399130" cy="1663105"/>
          </a:xfrm>
          <a:prstGeom prst="arc">
            <a:avLst>
              <a:gd name="adj1" fmla="val 16200000"/>
              <a:gd name="adj2" fmla="val 1264430"/>
            </a:avLst>
          </a:prstGeom>
          <a:ln w="2032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latin typeface="Avenir Black" panose="02000503020000020003" pitchFamily="2" charset="0"/>
            </a:endParaRPr>
          </a:p>
        </p:txBody>
      </p:sp>
      <p:sp>
        <p:nvSpPr>
          <p:cNvPr id="5" name="Freeform 4"/>
          <p:cNvSpPr/>
          <p:nvPr/>
        </p:nvSpPr>
        <p:spPr>
          <a:xfrm>
            <a:off x="3996125" y="4852001"/>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 name="Freeform 5"/>
          <p:cNvSpPr/>
          <p:nvPr/>
        </p:nvSpPr>
        <p:spPr>
          <a:xfrm rot="10800000">
            <a:off x="5605562" y="4869320"/>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7" name="TextBox 6"/>
          <p:cNvSpPr txBox="1"/>
          <p:nvPr/>
        </p:nvSpPr>
        <p:spPr>
          <a:xfrm>
            <a:off x="3996125" y="4901872"/>
            <a:ext cx="1782161" cy="692497"/>
          </a:xfrm>
          <a:prstGeom prst="rect">
            <a:avLst/>
          </a:prstGeom>
          <a:noFill/>
          <a:ln>
            <a:noFill/>
          </a:ln>
        </p:spPr>
        <p:txBody>
          <a:bodyPr wrap="square" rtlCol="0">
            <a:spAutoFit/>
          </a:bodyPr>
          <a:lstStyle/>
          <a:p>
            <a:pPr algn="ctr"/>
            <a:r>
              <a:rPr lang="en-US" sz="1300" b="1" dirty="0">
                <a:solidFill>
                  <a:schemeClr val="accent3"/>
                </a:solidFill>
                <a:latin typeface="Avenir Black" panose="02000503020000020003" pitchFamily="2" charset="0"/>
                <a:ea typeface="Arial" charset="0"/>
                <a:cs typeface="Arial" charset="0"/>
              </a:rPr>
              <a:t>Note: neque in dignissim, and quet nis et </a:t>
            </a:r>
            <a:r>
              <a:rPr lang="en-US" sz="1300" b="1" dirty="0" err="1">
                <a:solidFill>
                  <a:schemeClr val="accent3"/>
                </a:solidFill>
                <a:latin typeface="Avenir Black" panose="02000503020000020003" pitchFamily="2" charset="0"/>
                <a:ea typeface="Arial" charset="0"/>
                <a:cs typeface="Arial" charset="0"/>
              </a:rPr>
              <a:t>umisvarius</a:t>
            </a:r>
            <a:r>
              <a:rPr lang="en-US" sz="1300" b="1" dirty="0">
                <a:solidFill>
                  <a:schemeClr val="accent3"/>
                </a:solidFill>
                <a:latin typeface="Avenir Black" panose="02000503020000020003" pitchFamily="2" charset="0"/>
                <a:ea typeface="Arial" charset="0"/>
                <a:cs typeface="Arial" charset="0"/>
              </a:rPr>
              <a:t>.</a:t>
            </a:r>
          </a:p>
        </p:txBody>
      </p:sp>
    </p:spTree>
    <p:extLst>
      <p:ext uri="{BB962C8B-B14F-4D97-AF65-F5344CB8AC3E}">
        <p14:creationId xmlns:p14="http://schemas.microsoft.com/office/powerpoint/2010/main" val="438157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4294967295"/>
          </p:nvPr>
        </p:nvSpPr>
        <p:spPr>
          <a:xfrm>
            <a:off x="566928" y="2185416"/>
            <a:ext cx="4017771" cy="3511409"/>
          </a:xfrm>
        </p:spPr>
        <p:txBody>
          <a:bodyPr>
            <a:normAutofit/>
          </a:bodyPr>
          <a:lstStyle/>
          <a:p>
            <a:pPr lvl="0"/>
            <a:r>
              <a:rPr lang="en-US" dirty="0">
                <a:solidFill>
                  <a:srgbClr val="333333"/>
                </a:solidFill>
              </a:rPr>
              <a:t>Lorem ipsum dolor sit amet, punit et consectetur adipiscing elit. Mauris and vehicula dui in neque dignissim, in nisl varius. Sed and erat ut magna vulputate feugiat. Quisque varius libero placerat erat lobortis congue. Integer a arcu vel  aante bibendum scelerisque. aliquet in vulputate feugiat. Quisque varius.</a:t>
            </a:r>
          </a:p>
        </p:txBody>
      </p:sp>
      <p:sp>
        <p:nvSpPr>
          <p:cNvPr id="3" name="Text Placeholder 2"/>
          <p:cNvSpPr>
            <a:spLocks noGrp="1"/>
          </p:cNvSpPr>
          <p:nvPr>
            <p:ph type="body" idx="4294967295"/>
          </p:nvPr>
        </p:nvSpPr>
        <p:spPr>
          <a:xfrm>
            <a:off x="5029200" y="2185416"/>
            <a:ext cx="4207790" cy="3511409"/>
          </a:xfrm>
        </p:spPr>
        <p:txBody>
          <a:bodyPr/>
          <a:lstStyle/>
          <a:p>
            <a:pPr lvl="0"/>
            <a:r>
              <a:rPr lang="en-US" dirty="0">
                <a:solidFill>
                  <a:srgbClr val="333333"/>
                </a:solidFill>
              </a:rPr>
              <a:t>Etiam molestie velit vitae dolor and a euismod, sit amet finibus risus mattis. In ornare convallis velit vitae cursus. Integer egestas sit amet mi vehicula sollicitudin. Pellentesque habitant a malesuada fames ac turpis.</a:t>
            </a:r>
          </a:p>
        </p:txBody>
      </p:sp>
      <p:sp>
        <p:nvSpPr>
          <p:cNvPr id="4" name="Title 3"/>
          <p:cNvSpPr>
            <a:spLocks noGrp="1"/>
          </p:cNvSpPr>
          <p:nvPr>
            <p:ph type="title"/>
          </p:nvPr>
        </p:nvSpPr>
        <p:spPr>
          <a:xfrm>
            <a:off x="569468" y="1320800"/>
            <a:ext cx="10515600" cy="716084"/>
          </a:xfrm>
        </p:spPr>
        <p:txBody>
          <a:bodyPr/>
          <a:lstStyle/>
          <a:p>
            <a:r>
              <a:rPr lang="en-US" dirty="0"/>
              <a:t>Click to edit title</a:t>
            </a:r>
          </a:p>
        </p:txBody>
      </p:sp>
    </p:spTree>
    <p:extLst>
      <p:ext uri="{BB962C8B-B14F-4D97-AF65-F5344CB8AC3E}">
        <p14:creationId xmlns:p14="http://schemas.microsoft.com/office/powerpoint/2010/main" val="1938888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p:txBody>
          <a:bodyPr/>
          <a:lstStyle/>
          <a:p>
            <a:r>
              <a:rPr lang="en-US" dirty="0"/>
              <a:t>Lorem ipsum dolor amet, consectetur adipiscing elit.</a:t>
            </a:r>
          </a:p>
          <a:p>
            <a:r>
              <a:rPr lang="en-US" dirty="0"/>
              <a:t>Quisque ac orci in and turpis and dapibus sagittis.</a:t>
            </a:r>
          </a:p>
          <a:p>
            <a:r>
              <a:rPr lang="en-US" dirty="0"/>
              <a:t>Donec vitae justo et neque mollis un consectetur.</a:t>
            </a:r>
          </a:p>
          <a:p>
            <a:r>
              <a:rPr lang="en-US" dirty="0"/>
              <a:t>Etiam aliquet ex sed bibendum et consequat.</a:t>
            </a:r>
          </a:p>
          <a:p>
            <a:r>
              <a:rPr lang="en-US" dirty="0"/>
              <a:t>Cras lacinia est ac elit dignissim varius.</a:t>
            </a:r>
          </a:p>
          <a:p>
            <a:r>
              <a:rPr lang="en-US" dirty="0"/>
              <a:t>Duis sit amet odio facilisis turpis elit placerat.</a:t>
            </a:r>
          </a:p>
          <a:p>
            <a:r>
              <a:rPr lang="en-US" dirty="0"/>
              <a:t>Justo et neque odio facilisis turpis placerat.</a:t>
            </a:r>
          </a:p>
        </p:txBody>
      </p:sp>
      <p:sp>
        <p:nvSpPr>
          <p:cNvPr id="3" name="Title 2"/>
          <p:cNvSpPr>
            <a:spLocks noGrp="1"/>
          </p:cNvSpPr>
          <p:nvPr>
            <p:ph type="title"/>
          </p:nvPr>
        </p:nvSpPr>
        <p:spPr>
          <a:xfrm>
            <a:off x="569468" y="1320800"/>
            <a:ext cx="10515600" cy="716084"/>
          </a:xfrm>
        </p:spPr>
        <p:txBody>
          <a:bodyPr/>
          <a:lstStyle/>
          <a:p>
            <a:r>
              <a:rPr lang="en-US" dirty="0"/>
              <a:t>Click to edit title</a:t>
            </a:r>
          </a:p>
        </p:txBody>
      </p:sp>
    </p:spTree>
    <p:extLst>
      <p:ext uri="{BB962C8B-B14F-4D97-AF65-F5344CB8AC3E}">
        <p14:creationId xmlns:p14="http://schemas.microsoft.com/office/powerpoint/2010/main" val="383790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468" y="1320800"/>
            <a:ext cx="10515600" cy="716084"/>
          </a:xfrm>
        </p:spPr>
        <p:txBody>
          <a:bodyPr/>
          <a:lstStyle/>
          <a:p>
            <a:r>
              <a:rPr lang="en-US" dirty="0"/>
              <a:t>Click to edit title</a:t>
            </a:r>
          </a:p>
        </p:txBody>
      </p:sp>
      <p:sp>
        <p:nvSpPr>
          <p:cNvPr id="3" name="Content Placeholder 2"/>
          <p:cNvSpPr>
            <a:spLocks noGrp="1"/>
          </p:cNvSpPr>
          <p:nvPr>
            <p:ph sz="quarter" idx="4294967295"/>
          </p:nvPr>
        </p:nvSpPr>
        <p:spPr>
          <a:xfrm>
            <a:off x="566928" y="2185416"/>
            <a:ext cx="9678987" cy="3848100"/>
          </a:xfrm>
        </p:spPr>
        <p:txBody>
          <a:bodyPr/>
          <a:lstStyle/>
          <a:p>
            <a:pPr marL="0" lvl="0" indent="0">
              <a:buNone/>
            </a:pPr>
            <a:r>
              <a:rPr lang="en-US" dirty="0"/>
              <a:t>CLICK TO EDIT MASTER TEXT STYLES</a:t>
            </a:r>
          </a:p>
          <a:p>
            <a:pPr lvl="1"/>
            <a:r>
              <a:rPr lang="en-US" dirty="0">
                <a:solidFill>
                  <a:srgbClr val="333333"/>
                </a:solidFill>
              </a:rPr>
              <a:t>Second level text</a:t>
            </a:r>
          </a:p>
          <a:p>
            <a:pPr lvl="2"/>
            <a:r>
              <a:rPr lang="en-US" dirty="0">
                <a:solidFill>
                  <a:srgbClr val="333333"/>
                </a:solidFill>
              </a:rPr>
              <a:t>Third level</a:t>
            </a:r>
          </a:p>
          <a:p>
            <a:pPr lvl="1"/>
            <a:r>
              <a:rPr lang="en-US" dirty="0">
                <a:solidFill>
                  <a:srgbClr val="333333"/>
                </a:solidFill>
              </a:rPr>
              <a:t>Second level text</a:t>
            </a:r>
          </a:p>
          <a:p>
            <a:pPr lvl="2">
              <a:defRPr/>
            </a:pPr>
            <a:r>
              <a:rPr lang="en-US" dirty="0">
                <a:solidFill>
                  <a:srgbClr val="333333"/>
                </a:solidFill>
              </a:rPr>
              <a:t>Third level</a:t>
            </a:r>
          </a:p>
          <a:p>
            <a:pPr marL="0" lvl="0" indent="0">
              <a:buNone/>
            </a:pPr>
            <a:r>
              <a:rPr lang="en-US" dirty="0"/>
              <a:t>CLICK TO EDIT MASTER TEXT STYLES</a:t>
            </a:r>
          </a:p>
          <a:p>
            <a:pPr lvl="1"/>
            <a:r>
              <a:rPr lang="en-US" dirty="0">
                <a:solidFill>
                  <a:srgbClr val="333333"/>
                </a:solidFill>
              </a:rPr>
              <a:t>Second level text </a:t>
            </a:r>
          </a:p>
          <a:p>
            <a:pPr lvl="2"/>
            <a:r>
              <a:rPr lang="en-US" dirty="0">
                <a:solidFill>
                  <a:srgbClr val="333333"/>
                </a:solidFill>
              </a:rPr>
              <a:t>Third level</a:t>
            </a:r>
          </a:p>
          <a:p>
            <a:pPr lvl="2">
              <a:defRPr/>
            </a:pPr>
            <a:r>
              <a:rPr lang="en-US" dirty="0">
                <a:solidFill>
                  <a:srgbClr val="333333"/>
                </a:solidFill>
              </a:rPr>
              <a:t>Third level</a:t>
            </a:r>
          </a:p>
        </p:txBody>
      </p:sp>
    </p:spTree>
    <p:extLst>
      <p:ext uri="{BB962C8B-B14F-4D97-AF65-F5344CB8AC3E}">
        <p14:creationId xmlns:p14="http://schemas.microsoft.com/office/powerpoint/2010/main" val="1728986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idx="13"/>
          </p:nvPr>
        </p:nvSpPr>
        <p:spPr/>
      </p:sp>
      <p:sp>
        <p:nvSpPr>
          <p:cNvPr id="3" name="Title 2"/>
          <p:cNvSpPr>
            <a:spLocks noGrp="1"/>
          </p:cNvSpPr>
          <p:nvPr>
            <p:ph type="title"/>
          </p:nvPr>
        </p:nvSpPr>
        <p:spPr>
          <a:xfrm>
            <a:off x="569468" y="1320800"/>
            <a:ext cx="4268653" cy="716084"/>
          </a:xfrm>
        </p:spPr>
        <p:txBody>
          <a:bodyPr/>
          <a:lstStyle/>
          <a:p>
            <a:r>
              <a:rPr lang="en-US" dirty="0"/>
              <a:t>Click to edit title</a:t>
            </a:r>
          </a:p>
        </p:txBody>
      </p:sp>
      <p:sp>
        <p:nvSpPr>
          <p:cNvPr id="4" name="Text Placeholder 3"/>
          <p:cNvSpPr>
            <a:spLocks noGrp="1"/>
          </p:cNvSpPr>
          <p:nvPr>
            <p:ph type="body" idx="4294967295"/>
          </p:nvPr>
        </p:nvSpPr>
        <p:spPr>
          <a:xfrm>
            <a:off x="569469" y="2189263"/>
            <a:ext cx="4002532" cy="3638100"/>
          </a:xfrm>
        </p:spPr>
        <p:txBody>
          <a:bodyPr/>
          <a:lstStyle/>
          <a:p>
            <a:pPr marL="0" indent="0">
              <a:buNone/>
            </a:pPr>
            <a:r>
              <a:rPr lang="en-US" dirty="0"/>
              <a:t>Em psum dolor sit amet, consectetur adipiscing elit. Mauris vehicula dui in neque dignissim, in aliquet nisl varius. Sed a erat ut magna vulputate feugiat. Quisque varius and libero placerat erat lobortis congue. Integer a arcu vel ante bibendum scelerisque. Class aptent taciti sociosqu ad litora torquent.</a:t>
            </a:r>
          </a:p>
          <a:p>
            <a:endParaRPr lang="en-US" dirty="0"/>
          </a:p>
        </p:txBody>
      </p:sp>
      <p:sp>
        <p:nvSpPr>
          <p:cNvPr id="5" name="Arc 4"/>
          <p:cNvSpPr/>
          <p:nvPr/>
        </p:nvSpPr>
        <p:spPr>
          <a:xfrm rot="14218706" flipV="1">
            <a:off x="4004372" y="4595494"/>
            <a:ext cx="1399130" cy="1663105"/>
          </a:xfrm>
          <a:prstGeom prst="arc">
            <a:avLst>
              <a:gd name="adj1" fmla="val 16200000"/>
              <a:gd name="adj2" fmla="val 4002257"/>
            </a:avLst>
          </a:prstGeom>
          <a:ln w="2032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latin typeface="Avenir Black" panose="02000503020000020003" pitchFamily="2" charset="0"/>
            </a:endParaRPr>
          </a:p>
        </p:txBody>
      </p:sp>
      <p:sp>
        <p:nvSpPr>
          <p:cNvPr id="6" name="TextBox 5"/>
          <p:cNvSpPr txBox="1"/>
          <p:nvPr/>
        </p:nvSpPr>
        <p:spPr>
          <a:xfrm>
            <a:off x="3097433" y="5633093"/>
            <a:ext cx="1842036" cy="707886"/>
          </a:xfrm>
          <a:prstGeom prst="rect">
            <a:avLst/>
          </a:prstGeom>
          <a:noFill/>
        </p:spPr>
        <p:txBody>
          <a:bodyPr wrap="square" rtlCol="0">
            <a:spAutoFit/>
          </a:bodyPr>
          <a:lstStyle/>
          <a:p>
            <a:r>
              <a:rPr lang="en-US" sz="1400" b="1" dirty="0">
                <a:solidFill>
                  <a:schemeClr val="accent3"/>
                </a:solidFill>
                <a:latin typeface="Avenir Black" panose="02000503020000020003" pitchFamily="2" charset="0"/>
                <a:ea typeface="Arial" charset="0"/>
                <a:cs typeface="Arial" charset="0"/>
              </a:rPr>
              <a:t>Note: </a:t>
            </a:r>
            <a:r>
              <a:rPr lang="en-US" sz="1300" b="1" dirty="0">
                <a:solidFill>
                  <a:schemeClr val="accent3"/>
                </a:solidFill>
                <a:latin typeface="Avenir Black" panose="02000503020000020003" pitchFamily="2" charset="0"/>
                <a:ea typeface="Arial" charset="0"/>
                <a:cs typeface="Arial" charset="0"/>
              </a:rPr>
              <a:t>neque digni and in aliquet nisl </a:t>
            </a:r>
            <a:br>
              <a:rPr lang="en-US" sz="1300" b="1" dirty="0">
                <a:solidFill>
                  <a:schemeClr val="accent3"/>
                </a:solidFill>
                <a:latin typeface="Avenir Black" panose="02000503020000020003" pitchFamily="2" charset="0"/>
                <a:ea typeface="Arial" charset="0"/>
                <a:cs typeface="Arial" charset="0"/>
              </a:rPr>
            </a:br>
            <a:r>
              <a:rPr lang="en-US" sz="1300" b="1" dirty="0">
                <a:solidFill>
                  <a:schemeClr val="accent3"/>
                </a:solidFill>
                <a:latin typeface="Avenir Black" panose="02000503020000020003" pitchFamily="2" charset="0"/>
                <a:ea typeface="Arial" charset="0"/>
                <a:cs typeface="Arial" charset="0"/>
              </a:rPr>
              <a:t>et a</a:t>
            </a:r>
            <a:r>
              <a:rPr lang="en-US" sz="1300" b="1" baseline="0" dirty="0">
                <a:solidFill>
                  <a:schemeClr val="accent3"/>
                </a:solidFill>
                <a:latin typeface="Avenir Black" panose="02000503020000020003" pitchFamily="2" charset="0"/>
                <a:ea typeface="Arial" charset="0"/>
                <a:cs typeface="Arial" charset="0"/>
              </a:rPr>
              <a:t> </a:t>
            </a:r>
            <a:r>
              <a:rPr lang="en-US" sz="1300" b="1" dirty="0">
                <a:solidFill>
                  <a:schemeClr val="accent3"/>
                </a:solidFill>
                <a:latin typeface="Avenir Black" panose="02000503020000020003" pitchFamily="2" charset="0"/>
                <a:ea typeface="Arial" charset="0"/>
                <a:cs typeface="Arial" charset="0"/>
              </a:rPr>
              <a:t>umis varius.</a:t>
            </a:r>
          </a:p>
        </p:txBody>
      </p:sp>
    </p:spTree>
    <p:extLst>
      <p:ext uri="{BB962C8B-B14F-4D97-AF65-F5344CB8AC3E}">
        <p14:creationId xmlns:p14="http://schemas.microsoft.com/office/powerpoint/2010/main" val="1009827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idx="13"/>
          </p:nvPr>
        </p:nvSpPr>
        <p:spPr/>
      </p:sp>
      <p:sp>
        <p:nvSpPr>
          <p:cNvPr id="3" name="Title 2"/>
          <p:cNvSpPr>
            <a:spLocks noGrp="1"/>
          </p:cNvSpPr>
          <p:nvPr>
            <p:ph type="title"/>
          </p:nvPr>
        </p:nvSpPr>
        <p:spPr>
          <a:xfrm>
            <a:off x="569468" y="1320800"/>
            <a:ext cx="4268653" cy="716084"/>
          </a:xfrm>
        </p:spPr>
        <p:txBody>
          <a:bodyPr/>
          <a:lstStyle/>
          <a:p>
            <a:r>
              <a:rPr lang="en-US" dirty="0"/>
              <a:t>Click to edit title</a:t>
            </a:r>
          </a:p>
        </p:txBody>
      </p:sp>
      <p:sp>
        <p:nvSpPr>
          <p:cNvPr id="4" name="Picture Placeholder 3"/>
          <p:cNvSpPr>
            <a:spLocks noGrp="1"/>
          </p:cNvSpPr>
          <p:nvPr>
            <p:ph type="pic" idx="14"/>
          </p:nvPr>
        </p:nvSpPr>
        <p:spPr>
          <a:xfrm>
            <a:off x="5114629" y="3998296"/>
            <a:ext cx="4023360" cy="2743200"/>
          </a:xfrm>
        </p:spPr>
      </p:sp>
      <p:sp>
        <p:nvSpPr>
          <p:cNvPr id="5" name="Picture Placeholder 4"/>
          <p:cNvSpPr>
            <a:spLocks noGrp="1"/>
          </p:cNvSpPr>
          <p:nvPr>
            <p:ph type="pic" idx="15"/>
          </p:nvPr>
        </p:nvSpPr>
        <p:spPr>
          <a:xfrm>
            <a:off x="9305840" y="3998296"/>
            <a:ext cx="2746525" cy="2743200"/>
          </a:xfrm>
        </p:spPr>
      </p:sp>
      <p:sp>
        <p:nvSpPr>
          <p:cNvPr id="10" name="Freeform 9"/>
          <p:cNvSpPr/>
          <p:nvPr/>
        </p:nvSpPr>
        <p:spPr>
          <a:xfrm>
            <a:off x="3013920" y="5541715"/>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11" name="Freeform 10"/>
          <p:cNvSpPr/>
          <p:nvPr/>
        </p:nvSpPr>
        <p:spPr>
          <a:xfrm rot="10800000">
            <a:off x="4623357" y="5559034"/>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12" name="TextBox 11"/>
          <p:cNvSpPr txBox="1"/>
          <p:nvPr/>
        </p:nvSpPr>
        <p:spPr>
          <a:xfrm>
            <a:off x="3013920" y="5591586"/>
            <a:ext cx="1782161" cy="692497"/>
          </a:xfrm>
          <a:prstGeom prst="rect">
            <a:avLst/>
          </a:prstGeom>
          <a:noFill/>
          <a:ln>
            <a:noFill/>
          </a:ln>
        </p:spPr>
        <p:txBody>
          <a:bodyPr wrap="square" rtlCol="0">
            <a:spAutoFit/>
          </a:bodyPr>
          <a:lstStyle/>
          <a:p>
            <a:pPr algn="ctr"/>
            <a:r>
              <a:rPr lang="en-US" sz="1300" b="1" dirty="0">
                <a:solidFill>
                  <a:schemeClr val="accent3"/>
                </a:solidFill>
                <a:latin typeface="Avenir Black" panose="02000503020000020003" pitchFamily="2" charset="0"/>
                <a:ea typeface="Arial" charset="0"/>
                <a:cs typeface="Arial" charset="0"/>
              </a:rPr>
              <a:t>Note: neque in dignissim, and quet nis et umis varius.</a:t>
            </a:r>
          </a:p>
        </p:txBody>
      </p:sp>
      <p:sp>
        <p:nvSpPr>
          <p:cNvPr id="13" name="Oval 12">
            <a:extLst>
              <a:ext uri="{FF2B5EF4-FFF2-40B4-BE49-F238E27FC236}">
                <a16:creationId xmlns:a16="http://schemas.microsoft.com/office/drawing/2014/main" id="{31D4F30D-1ABD-F145-A530-06F43A5B6D8E}"/>
              </a:ext>
            </a:extLst>
          </p:cNvPr>
          <p:cNvSpPr/>
          <p:nvPr/>
        </p:nvSpPr>
        <p:spPr>
          <a:xfrm>
            <a:off x="5018608" y="351434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A</a:t>
            </a:r>
          </a:p>
        </p:txBody>
      </p:sp>
      <p:sp>
        <p:nvSpPr>
          <p:cNvPr id="14" name="Oval 13">
            <a:extLst>
              <a:ext uri="{FF2B5EF4-FFF2-40B4-BE49-F238E27FC236}">
                <a16:creationId xmlns:a16="http://schemas.microsoft.com/office/drawing/2014/main" id="{AFDB8432-A519-D649-B3E6-BC158FD3E964}"/>
              </a:ext>
            </a:extLst>
          </p:cNvPr>
          <p:cNvSpPr/>
          <p:nvPr/>
        </p:nvSpPr>
        <p:spPr>
          <a:xfrm>
            <a:off x="5018608" y="6381276"/>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A</a:t>
            </a:r>
          </a:p>
        </p:txBody>
      </p:sp>
      <p:sp>
        <p:nvSpPr>
          <p:cNvPr id="15" name="Oval 14">
            <a:extLst>
              <a:ext uri="{FF2B5EF4-FFF2-40B4-BE49-F238E27FC236}">
                <a16:creationId xmlns:a16="http://schemas.microsoft.com/office/drawing/2014/main" id="{5B356127-3582-3447-93CA-228DFC37B73F}"/>
              </a:ext>
            </a:extLst>
          </p:cNvPr>
          <p:cNvSpPr/>
          <p:nvPr/>
        </p:nvSpPr>
        <p:spPr>
          <a:xfrm>
            <a:off x="9194051" y="6338781"/>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A</a:t>
            </a:r>
          </a:p>
        </p:txBody>
      </p:sp>
      <p:sp>
        <p:nvSpPr>
          <p:cNvPr id="17" name="Text Placeholder 3">
            <a:extLst>
              <a:ext uri="{FF2B5EF4-FFF2-40B4-BE49-F238E27FC236}">
                <a16:creationId xmlns:a16="http://schemas.microsoft.com/office/drawing/2014/main" id="{BC656F7B-9C5D-3343-9C3B-936C5E889447}"/>
              </a:ext>
            </a:extLst>
          </p:cNvPr>
          <p:cNvSpPr txBox="1">
            <a:spLocks/>
          </p:cNvSpPr>
          <p:nvPr/>
        </p:nvSpPr>
        <p:spPr>
          <a:xfrm>
            <a:off x="569469" y="2189263"/>
            <a:ext cx="4002532" cy="36381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010838"/>
              </a:buClr>
              <a:buFont typeface="Wingdings" pitchFamily="2" charset="2"/>
              <a:buChar char="§"/>
              <a:defRPr sz="2000" b="1" i="0" kern="1200" baseline="0">
                <a:solidFill>
                  <a:srgbClr val="828383"/>
                </a:solidFill>
                <a:latin typeface="Avenir Heavy" panose="02000503020000020003" pitchFamily="2" charset="0"/>
                <a:ea typeface="Avenir Black" panose="02000503020000020003" pitchFamily="2" charset="0"/>
                <a:cs typeface="Arial" charset="0"/>
              </a:defRPr>
            </a:lvl1pPr>
            <a:lvl2pPr marL="685800" indent="-228600" algn="l" defTabSz="914400" rtl="0" eaLnBrk="1" latinLnBrk="0" hangingPunct="1">
              <a:lnSpc>
                <a:spcPct val="90000"/>
              </a:lnSpc>
              <a:spcBef>
                <a:spcPts val="500"/>
              </a:spcBef>
              <a:buClr>
                <a:srgbClr val="010838"/>
              </a:buClr>
              <a:buFont typeface="Wingdings" pitchFamily="2" charset="2"/>
              <a:buChar char="§"/>
              <a:defRPr sz="2000" b="0" i="0" kern="1500" spc="20" baseline="0">
                <a:solidFill>
                  <a:srgbClr val="828383"/>
                </a:solidFill>
                <a:latin typeface="Avenir Heavy" panose="02000503020000020003" pitchFamily="2" charset="0"/>
                <a:ea typeface="Avenir Black" panose="02000503020000020003" pitchFamily="2" charset="0"/>
                <a:cs typeface="Arial" charset="0"/>
              </a:defRPr>
            </a:lvl2pPr>
            <a:lvl3pPr marL="1143000" indent="-228600" algn="l" defTabSz="914400" rtl="0" eaLnBrk="1" latinLnBrk="0" hangingPunct="1">
              <a:lnSpc>
                <a:spcPct val="90000"/>
              </a:lnSpc>
              <a:spcBef>
                <a:spcPts val="500"/>
              </a:spcBef>
              <a:buClr>
                <a:srgbClr val="010838"/>
              </a:buClr>
              <a:buFont typeface="Wingdings" pitchFamily="2" charset="2"/>
              <a:buChar char="§"/>
              <a:defRPr sz="1800" b="0" i="0" kern="1500" spc="20" baseline="0">
                <a:solidFill>
                  <a:srgbClr val="828383"/>
                </a:solidFill>
                <a:latin typeface="Avenir Medium" panose="02000503020000020003" pitchFamily="2" charset="0"/>
                <a:ea typeface="Avenir Black" panose="02000503020000020003" pitchFamily="2" charset="0"/>
                <a:cs typeface="Arial" charset="0"/>
              </a:defRPr>
            </a:lvl3pPr>
            <a:lvl4pPr marL="16002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4pPr>
            <a:lvl5pPr marL="20574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Em</a:t>
            </a:r>
            <a:r>
              <a:rPr lang="en-US" dirty="0"/>
              <a:t> </a:t>
            </a:r>
            <a:r>
              <a:rPr lang="en-US" dirty="0" err="1"/>
              <a:t>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and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Class </a:t>
            </a:r>
            <a:r>
              <a:rPr lang="en-US" dirty="0" err="1"/>
              <a:t>aptent</a:t>
            </a:r>
            <a:r>
              <a:rPr lang="en-US" dirty="0"/>
              <a:t> </a:t>
            </a:r>
            <a:r>
              <a:rPr lang="en-US" dirty="0" err="1"/>
              <a:t>taciti</a:t>
            </a:r>
            <a:r>
              <a:rPr lang="en-US" dirty="0"/>
              <a:t> </a:t>
            </a:r>
            <a:r>
              <a:rPr lang="en-US" dirty="0" err="1"/>
              <a:t>sociosqu</a:t>
            </a:r>
            <a:r>
              <a:rPr lang="en-US" dirty="0"/>
              <a:t> ad </a:t>
            </a:r>
            <a:r>
              <a:rPr lang="en-US" dirty="0" err="1"/>
              <a:t>litora</a:t>
            </a:r>
            <a:r>
              <a:rPr lang="en-US" dirty="0"/>
              <a:t> </a:t>
            </a:r>
            <a:r>
              <a:rPr lang="en-US" dirty="0" err="1"/>
              <a:t>torquent</a:t>
            </a:r>
            <a:r>
              <a:rPr lang="en-US" dirty="0"/>
              <a:t>.</a:t>
            </a:r>
          </a:p>
          <a:p>
            <a:endParaRPr lang="en-US" dirty="0"/>
          </a:p>
        </p:txBody>
      </p:sp>
    </p:spTree>
    <p:extLst>
      <p:ext uri="{BB962C8B-B14F-4D97-AF65-F5344CB8AC3E}">
        <p14:creationId xmlns:p14="http://schemas.microsoft.com/office/powerpoint/2010/main" val="814232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idx="13"/>
          </p:nvPr>
        </p:nvSpPr>
        <p:spPr/>
      </p:sp>
      <p:sp>
        <p:nvSpPr>
          <p:cNvPr id="3" name="TextBox 2"/>
          <p:cNvSpPr txBox="1"/>
          <p:nvPr/>
        </p:nvSpPr>
        <p:spPr>
          <a:xfrm>
            <a:off x="354233" y="5875140"/>
            <a:ext cx="1842036" cy="707886"/>
          </a:xfrm>
          <a:prstGeom prst="rect">
            <a:avLst/>
          </a:prstGeom>
          <a:noFill/>
        </p:spPr>
        <p:txBody>
          <a:bodyPr wrap="square" rtlCol="0">
            <a:spAutoFit/>
          </a:bodyPr>
          <a:lstStyle/>
          <a:p>
            <a:r>
              <a:rPr lang="en-US" sz="1400" b="1" dirty="0">
                <a:solidFill>
                  <a:schemeClr val="bg1"/>
                </a:solidFill>
                <a:latin typeface="Avenir Black" panose="02000503020000020003" pitchFamily="2" charset="0"/>
                <a:ea typeface="Arial" charset="0"/>
                <a:cs typeface="Arial" charset="0"/>
              </a:rPr>
              <a:t>Note: </a:t>
            </a:r>
            <a:r>
              <a:rPr lang="en-US" sz="1300" b="1" dirty="0">
                <a:solidFill>
                  <a:schemeClr val="bg1"/>
                </a:solidFill>
                <a:latin typeface="Avenir Black" panose="02000503020000020003" pitchFamily="2" charset="0"/>
                <a:ea typeface="Arial" charset="0"/>
                <a:cs typeface="Arial" charset="0"/>
              </a:rPr>
              <a:t>neque digni and in aliquet nisl </a:t>
            </a:r>
            <a:br>
              <a:rPr lang="en-US" sz="1300" b="1" dirty="0">
                <a:solidFill>
                  <a:schemeClr val="bg1"/>
                </a:solidFill>
                <a:latin typeface="Avenir Black" panose="02000503020000020003" pitchFamily="2" charset="0"/>
                <a:ea typeface="Arial" charset="0"/>
                <a:cs typeface="Arial" charset="0"/>
              </a:rPr>
            </a:br>
            <a:r>
              <a:rPr lang="en-US" sz="1300" b="1" dirty="0">
                <a:solidFill>
                  <a:schemeClr val="bg1"/>
                </a:solidFill>
                <a:latin typeface="Avenir Black" panose="02000503020000020003" pitchFamily="2" charset="0"/>
                <a:ea typeface="Arial" charset="0"/>
                <a:cs typeface="Arial" charset="0"/>
              </a:rPr>
              <a:t>et a</a:t>
            </a:r>
            <a:r>
              <a:rPr lang="en-US" sz="1300" b="1" baseline="0" dirty="0">
                <a:solidFill>
                  <a:schemeClr val="bg1"/>
                </a:solidFill>
                <a:latin typeface="Avenir Black" panose="02000503020000020003" pitchFamily="2" charset="0"/>
                <a:ea typeface="Arial" charset="0"/>
                <a:cs typeface="Arial" charset="0"/>
              </a:rPr>
              <a:t> </a:t>
            </a:r>
            <a:r>
              <a:rPr lang="en-US" sz="1300" b="1" dirty="0">
                <a:solidFill>
                  <a:schemeClr val="bg1"/>
                </a:solidFill>
                <a:latin typeface="Avenir Black" panose="02000503020000020003" pitchFamily="2" charset="0"/>
                <a:ea typeface="Arial" charset="0"/>
                <a:cs typeface="Arial" charset="0"/>
              </a:rPr>
              <a:t>umis varius.</a:t>
            </a:r>
          </a:p>
        </p:txBody>
      </p:sp>
      <p:sp>
        <p:nvSpPr>
          <p:cNvPr id="4" name="Arc 3"/>
          <p:cNvSpPr/>
          <p:nvPr/>
        </p:nvSpPr>
        <p:spPr>
          <a:xfrm rot="14652315" flipV="1">
            <a:off x="1158514" y="4967722"/>
            <a:ext cx="1399130" cy="1663105"/>
          </a:xfrm>
          <a:prstGeom prst="arc">
            <a:avLst>
              <a:gd name="adj1" fmla="val 16200000"/>
              <a:gd name="adj2" fmla="val 4002257"/>
            </a:avLst>
          </a:prstGeom>
          <a:ln w="20320">
            <a:solidFill>
              <a:schemeClr val="bg1"/>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latin typeface="Avenir Black" panose="02000503020000020003" pitchFamily="2" charset="0"/>
            </a:endParaRPr>
          </a:p>
        </p:txBody>
      </p:sp>
    </p:spTree>
    <p:extLst>
      <p:ext uri="{BB962C8B-B14F-4D97-AF65-F5344CB8AC3E}">
        <p14:creationId xmlns:p14="http://schemas.microsoft.com/office/powerpoint/2010/main" val="272176989"/>
      </p:ext>
    </p:extLst>
  </p:cSld>
  <p:clrMapOvr>
    <a:masterClrMapping/>
  </p:clrMapOvr>
</p:sld>
</file>

<file path=ppt/theme/theme1.xml><?xml version="1.0" encoding="utf-8"?>
<a:theme xmlns:a="http://schemas.openxmlformats.org/drawingml/2006/main" name="UB Powerpoint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Century Gothic-Palatino Linotype">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Template_WIDE" id="{320877F5-9057-5044-9670-55C377C33490}" vid="{043CC7DF-15AC-0F49-A0D1-304573C219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2176</TotalTime>
  <Words>559</Words>
  <Application>Microsoft Macintosh PowerPoint</Application>
  <PresentationFormat>Widescreen</PresentationFormat>
  <Paragraphs>85</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 Black</vt:lpstr>
      <vt:lpstr>Avenir Black</vt:lpstr>
      <vt:lpstr>Avenir Heavy</vt:lpstr>
      <vt:lpstr>Avenir Medium</vt:lpstr>
      <vt:lpstr>Wingdings</vt:lpstr>
      <vt:lpstr>UB Powerpoint Template</vt:lpstr>
      <vt:lpstr>Title  Slide</vt:lpstr>
      <vt:lpstr>Divider Slide</vt:lpstr>
      <vt:lpstr>Click to edit title</vt:lpstr>
      <vt:lpstr>Click to edit title</vt:lpstr>
      <vt:lpstr>Click to edit title</vt:lpstr>
      <vt:lpstr>Click to edit title</vt:lpstr>
      <vt:lpstr>Click to edit title</vt:lpstr>
      <vt:lpstr>Click to edit title</vt:lpstr>
      <vt:lpstr>PowerPoint Presentation</vt:lpstr>
      <vt:lpstr>Click to add title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Powerpoint Template</dc:title>
  <dc:subject/>
  <dc:creator>Microsoft Office User</dc:creator>
  <cp:keywords/>
  <dc:description/>
  <cp:lastModifiedBy>Microsoft Office User</cp:lastModifiedBy>
  <cp:revision>191</cp:revision>
  <cp:lastPrinted>2015-10-19T19:01:41Z</cp:lastPrinted>
  <dcterms:created xsi:type="dcterms:W3CDTF">2016-06-28T14:05:07Z</dcterms:created>
  <dcterms:modified xsi:type="dcterms:W3CDTF">2022-04-11T16:39:17Z</dcterms:modified>
  <cp:category/>
</cp:coreProperties>
</file>