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7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89" r:id="rId2"/>
    <p:sldId id="291" r:id="rId3"/>
    <p:sldId id="256" r:id="rId4"/>
    <p:sldId id="258" r:id="rId5"/>
    <p:sldId id="293" r:id="rId6"/>
    <p:sldId id="302" r:id="rId7"/>
    <p:sldId id="278" r:id="rId8"/>
    <p:sldId id="279" r:id="rId9"/>
    <p:sldId id="297" r:id="rId10"/>
    <p:sldId id="300" r:id="rId11"/>
    <p:sldId id="298" r:id="rId12"/>
    <p:sldId id="301" r:id="rId13"/>
    <p:sldId id="299" r:id="rId14"/>
    <p:sldId id="283" r:id="rId15"/>
    <p:sldId id="288" r:id="rId16"/>
    <p:sldId id="286" r:id="rId17"/>
    <p:sldId id="303" r:id="rId18"/>
    <p:sldId id="263" r:id="rId19"/>
    <p:sldId id="271" r:id="rId20"/>
    <p:sldId id="272" r:id="rId21"/>
    <p:sldId id="273" r:id="rId22"/>
    <p:sldId id="274" r:id="rId23"/>
    <p:sldId id="275" r:id="rId24"/>
    <p:sldId id="294" r:id="rId25"/>
    <p:sldId id="270" r:id="rId26"/>
    <p:sldId id="264" r:id="rId27"/>
    <p:sldId id="265" r:id="rId28"/>
    <p:sldId id="266" r:id="rId29"/>
    <p:sldId id="267" r:id="rId30"/>
    <p:sldId id="268" r:id="rId31"/>
    <p:sldId id="296" r:id="rId32"/>
    <p:sldId id="276" r:id="rId33"/>
    <p:sldId id="295" r:id="rId3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FAD4C5-E8B8-7A3A-A61D-5780B76D8200}" name="Rick Bryck" initials="RB" userId="S::rickbryck@landmark.edu::ed6fb594-16b5-487a-957c-d38588f125c3" providerId="AD"/>
  <p188:author id="{8A4AE2F5-1CDC-D6EB-A13A-8AB7AD2C143A}" name="Emily Helft" initials="EH" userId="S::emilyhelft@landmark.edu::e497ab02-c4f0-4898-8cbb-88d75d5fe56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CF00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BFF010-3CFE-2693-E157-3F81C671E5CE}" v="195" dt="2025-07-25T15:49:13.175"/>
    <p1510:client id="{62C7E725-4B79-F542-A79D-4E918DA322C8}" v="884" dt="2025-07-25T18:40:46.9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28"/>
    <p:restoredTop sz="75129"/>
  </p:normalViewPr>
  <p:slideViewPr>
    <p:cSldViewPr snapToGrid="0">
      <p:cViewPr varScale="1">
        <p:scale>
          <a:sx n="61" d="100"/>
          <a:sy n="61" d="100"/>
        </p:scale>
        <p:origin x="9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905C88-624E-48D4-8C69-2EF9CBF8F27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BC4605-1AE7-4B68-B812-FF9C89D471BC}">
      <dgm:prSet/>
      <dgm:spPr/>
      <dgm:t>
        <a:bodyPr/>
        <a:lstStyle/>
        <a:p>
          <a:r>
            <a:rPr lang="en-US" dirty="0"/>
            <a:t>Introduction + Recap of project goals</a:t>
          </a:r>
        </a:p>
      </dgm:t>
    </dgm:pt>
    <dgm:pt modelId="{F70C988A-2C97-4A41-B065-8E497C12EB9F}" type="parTrans" cxnId="{23DC6095-251A-4807-98A6-4A61E5DE369F}">
      <dgm:prSet/>
      <dgm:spPr/>
      <dgm:t>
        <a:bodyPr/>
        <a:lstStyle/>
        <a:p>
          <a:endParaRPr lang="en-US"/>
        </a:p>
      </dgm:t>
    </dgm:pt>
    <dgm:pt modelId="{CE9CB1C1-82A1-4747-B985-1830FE58F689}" type="sibTrans" cxnId="{23DC6095-251A-4807-98A6-4A61E5DE369F}">
      <dgm:prSet/>
      <dgm:spPr/>
      <dgm:t>
        <a:bodyPr/>
        <a:lstStyle/>
        <a:p>
          <a:endParaRPr lang="en-US"/>
        </a:p>
      </dgm:t>
    </dgm:pt>
    <dgm:pt modelId="{3957C54B-F2DB-473D-9A2E-1CE3FFF2472A}">
      <dgm:prSet custT="1"/>
      <dgm:spPr/>
      <dgm:t>
        <a:bodyPr/>
        <a:lstStyle/>
        <a:p>
          <a:r>
            <a:rPr lang="en-US" sz="2000" dirty="0"/>
            <a:t>Guiding questions</a:t>
          </a:r>
        </a:p>
      </dgm:t>
    </dgm:pt>
    <dgm:pt modelId="{147E7F36-BE4B-4540-921B-75E005FD7D25}" type="parTrans" cxnId="{F98855D6-2115-40C4-8704-FA480027C25E}">
      <dgm:prSet/>
      <dgm:spPr/>
      <dgm:t>
        <a:bodyPr/>
        <a:lstStyle/>
        <a:p>
          <a:endParaRPr lang="en-US"/>
        </a:p>
      </dgm:t>
    </dgm:pt>
    <dgm:pt modelId="{3FA7FF6E-5E5B-4B6F-8CCD-9E5CA5D31A76}" type="sibTrans" cxnId="{F98855D6-2115-40C4-8704-FA480027C25E}">
      <dgm:prSet/>
      <dgm:spPr/>
      <dgm:t>
        <a:bodyPr/>
        <a:lstStyle/>
        <a:p>
          <a:endParaRPr lang="en-US"/>
        </a:p>
      </dgm:t>
    </dgm:pt>
    <dgm:pt modelId="{4CD76ED7-B9DB-4574-BAC3-FA755FAA9CDB}">
      <dgm:prSet/>
      <dgm:spPr/>
      <dgm:t>
        <a:bodyPr/>
        <a:lstStyle/>
        <a:p>
          <a:r>
            <a:rPr lang="en-US" dirty="0"/>
            <a:t>Methodology + Findings </a:t>
          </a:r>
        </a:p>
      </dgm:t>
    </dgm:pt>
    <dgm:pt modelId="{8AD28F40-BC46-4435-B74C-5E9FAE8F4928}" type="parTrans" cxnId="{5780249D-4EC4-4C67-AE87-CA4321EFAD80}">
      <dgm:prSet/>
      <dgm:spPr/>
      <dgm:t>
        <a:bodyPr/>
        <a:lstStyle/>
        <a:p>
          <a:endParaRPr lang="en-US"/>
        </a:p>
      </dgm:t>
    </dgm:pt>
    <dgm:pt modelId="{90797BFC-E8A4-45B5-82BD-4A01FDA9F289}" type="sibTrans" cxnId="{5780249D-4EC4-4C67-AE87-CA4321EFAD80}">
      <dgm:prSet/>
      <dgm:spPr/>
      <dgm:t>
        <a:bodyPr/>
        <a:lstStyle/>
        <a:p>
          <a:endParaRPr lang="en-US"/>
        </a:p>
      </dgm:t>
    </dgm:pt>
    <dgm:pt modelId="{9DC04B8C-BCDF-485A-B9DD-B7EF5A5AF3F5}">
      <dgm:prSet custT="1"/>
      <dgm:spPr/>
      <dgm:t>
        <a:bodyPr/>
        <a:lstStyle/>
        <a:p>
          <a:r>
            <a:rPr lang="en-US" sz="2000" dirty="0"/>
            <a:t>Community Input  (Method 1)</a:t>
          </a:r>
        </a:p>
      </dgm:t>
    </dgm:pt>
    <dgm:pt modelId="{44775902-1EA2-44FC-8DC4-5FBED513DB83}" type="parTrans" cxnId="{0F94F96D-A65D-4D33-AEEB-EAA51956D58A}">
      <dgm:prSet/>
      <dgm:spPr/>
      <dgm:t>
        <a:bodyPr/>
        <a:lstStyle/>
        <a:p>
          <a:endParaRPr lang="en-US"/>
        </a:p>
      </dgm:t>
    </dgm:pt>
    <dgm:pt modelId="{AC2A8DB5-D7FB-439E-8A04-9061DF732E85}" type="sibTrans" cxnId="{0F94F96D-A65D-4D33-AEEB-EAA51956D58A}">
      <dgm:prSet/>
      <dgm:spPr/>
      <dgm:t>
        <a:bodyPr/>
        <a:lstStyle/>
        <a:p>
          <a:endParaRPr lang="en-US"/>
        </a:p>
      </dgm:t>
    </dgm:pt>
    <dgm:pt modelId="{F802F41F-6FB1-40FF-B82B-C2D4F5F4C17A}">
      <dgm:prSet custT="1"/>
      <dgm:spPr/>
      <dgm:t>
        <a:bodyPr/>
        <a:lstStyle/>
        <a:p>
          <a:r>
            <a:rPr lang="en-US" sz="2000" dirty="0"/>
            <a:t>Findings (overview) </a:t>
          </a:r>
        </a:p>
      </dgm:t>
    </dgm:pt>
    <dgm:pt modelId="{D4D7AED9-FF66-45F7-85C8-20FD90810846}" type="parTrans" cxnId="{27F53B41-0A72-47B3-BD86-227B926D02E5}">
      <dgm:prSet/>
      <dgm:spPr/>
      <dgm:t>
        <a:bodyPr/>
        <a:lstStyle/>
        <a:p>
          <a:endParaRPr lang="en-US"/>
        </a:p>
      </dgm:t>
    </dgm:pt>
    <dgm:pt modelId="{BD5CA7B3-AD67-4B8C-AE43-AD057C029734}" type="sibTrans" cxnId="{27F53B41-0A72-47B3-BD86-227B926D02E5}">
      <dgm:prSet/>
      <dgm:spPr/>
      <dgm:t>
        <a:bodyPr/>
        <a:lstStyle/>
        <a:p>
          <a:endParaRPr lang="en-US"/>
        </a:p>
      </dgm:t>
    </dgm:pt>
    <dgm:pt modelId="{D03BA82F-7B39-4E45-8B55-FBD6B63C065B}">
      <dgm:prSet custT="1"/>
      <dgm:spPr/>
      <dgm:t>
        <a:bodyPr/>
        <a:lstStyle/>
        <a:p>
          <a:r>
            <a:rPr lang="en-US" sz="2000" dirty="0"/>
            <a:t>Sensory audits (Method 2)</a:t>
          </a:r>
        </a:p>
      </dgm:t>
    </dgm:pt>
    <dgm:pt modelId="{59864382-D403-4D54-8430-82E56DED0ABB}" type="parTrans" cxnId="{CCA36E61-0BDD-428F-8F02-C1B584683043}">
      <dgm:prSet/>
      <dgm:spPr/>
      <dgm:t>
        <a:bodyPr/>
        <a:lstStyle/>
        <a:p>
          <a:endParaRPr lang="en-US"/>
        </a:p>
      </dgm:t>
    </dgm:pt>
    <dgm:pt modelId="{3C86CDB0-66A7-490D-A2B8-D8CC73CF1976}" type="sibTrans" cxnId="{CCA36E61-0BDD-428F-8F02-C1B584683043}">
      <dgm:prSet/>
      <dgm:spPr/>
      <dgm:t>
        <a:bodyPr/>
        <a:lstStyle/>
        <a:p>
          <a:endParaRPr lang="en-US"/>
        </a:p>
      </dgm:t>
    </dgm:pt>
    <dgm:pt modelId="{C08E2A3F-B6A8-455A-879B-E21864033397}">
      <dgm:prSet custT="1"/>
      <dgm:spPr/>
      <dgm:t>
        <a:bodyPr/>
        <a:lstStyle/>
        <a:p>
          <a:r>
            <a:rPr lang="en-US" sz="2000" dirty="0"/>
            <a:t>Findings (overview)</a:t>
          </a:r>
        </a:p>
      </dgm:t>
    </dgm:pt>
    <dgm:pt modelId="{0069B9E4-FF2F-4B58-8503-DBF3A4AB6B6D}" type="parTrans" cxnId="{29AB3B2B-C7F6-427D-9B43-CFF4FE713870}">
      <dgm:prSet/>
      <dgm:spPr/>
      <dgm:t>
        <a:bodyPr/>
        <a:lstStyle/>
        <a:p>
          <a:endParaRPr lang="en-US"/>
        </a:p>
      </dgm:t>
    </dgm:pt>
    <dgm:pt modelId="{BFFCC6C9-1387-41AA-904D-24FC4F90708B}" type="sibTrans" cxnId="{29AB3B2B-C7F6-427D-9B43-CFF4FE713870}">
      <dgm:prSet/>
      <dgm:spPr/>
      <dgm:t>
        <a:bodyPr/>
        <a:lstStyle/>
        <a:p>
          <a:endParaRPr lang="en-US"/>
        </a:p>
      </dgm:t>
    </dgm:pt>
    <dgm:pt modelId="{63D4387D-541B-4951-B2FC-41FE85C0EF47}">
      <dgm:prSet/>
      <dgm:spPr/>
      <dgm:t>
        <a:bodyPr/>
        <a:lstStyle/>
        <a:p>
          <a:r>
            <a:rPr lang="en-US" dirty="0"/>
            <a:t>Recommendation (Deeper Dive): Professional Development</a:t>
          </a:r>
        </a:p>
      </dgm:t>
    </dgm:pt>
    <dgm:pt modelId="{85546E18-18B2-4325-8576-B2A8962E8353}" type="parTrans" cxnId="{8C3A8F4A-A50D-4B6F-A80A-9E9052AD8589}">
      <dgm:prSet/>
      <dgm:spPr/>
      <dgm:t>
        <a:bodyPr/>
        <a:lstStyle/>
        <a:p>
          <a:endParaRPr lang="en-US"/>
        </a:p>
      </dgm:t>
    </dgm:pt>
    <dgm:pt modelId="{9230937B-7091-4B3F-B088-0911A5DFC13F}" type="sibTrans" cxnId="{8C3A8F4A-A50D-4B6F-A80A-9E9052AD8589}">
      <dgm:prSet/>
      <dgm:spPr/>
      <dgm:t>
        <a:bodyPr/>
        <a:lstStyle/>
        <a:p>
          <a:endParaRPr lang="en-US"/>
        </a:p>
      </dgm:t>
    </dgm:pt>
    <dgm:pt modelId="{F26F6F5F-1A16-4B07-9DD8-AA034A202F8F}">
      <dgm:prSet/>
      <dgm:spPr/>
      <dgm:t>
        <a:bodyPr/>
        <a:lstStyle/>
        <a:p>
          <a:r>
            <a:rPr lang="en-US"/>
            <a:t>Q&amp;A </a:t>
          </a:r>
        </a:p>
      </dgm:t>
    </dgm:pt>
    <dgm:pt modelId="{95B6C750-004D-418C-9177-963CF997ACE6}" type="parTrans" cxnId="{E1FA1A00-C75D-4FB1-9FC2-32B77B0489B8}">
      <dgm:prSet/>
      <dgm:spPr/>
      <dgm:t>
        <a:bodyPr/>
        <a:lstStyle/>
        <a:p>
          <a:endParaRPr lang="en-US"/>
        </a:p>
      </dgm:t>
    </dgm:pt>
    <dgm:pt modelId="{35F74C5D-3148-498F-AC72-AEAC62B03751}" type="sibTrans" cxnId="{E1FA1A00-C75D-4FB1-9FC2-32B77B0489B8}">
      <dgm:prSet/>
      <dgm:spPr/>
      <dgm:t>
        <a:bodyPr/>
        <a:lstStyle/>
        <a:p>
          <a:endParaRPr lang="en-US"/>
        </a:p>
      </dgm:t>
    </dgm:pt>
    <dgm:pt modelId="{EC0708E2-B497-1C46-BBA2-FBB371F473A3}">
      <dgm:prSet/>
      <dgm:spPr/>
      <dgm:t>
        <a:bodyPr/>
        <a:lstStyle/>
        <a:p>
          <a:r>
            <a:rPr lang="en-US" dirty="0"/>
            <a:t>Final Thoughts</a:t>
          </a:r>
        </a:p>
      </dgm:t>
    </dgm:pt>
    <dgm:pt modelId="{187C53B5-4B5D-B341-B83C-638CDB908B79}" type="parTrans" cxnId="{15E32A14-FC7C-2B4F-B3CA-0B8D76B4878D}">
      <dgm:prSet/>
      <dgm:spPr/>
      <dgm:t>
        <a:bodyPr/>
        <a:lstStyle/>
        <a:p>
          <a:endParaRPr lang="en-US"/>
        </a:p>
      </dgm:t>
    </dgm:pt>
    <dgm:pt modelId="{7891DFCD-6B80-4545-9CAB-EB13059A112E}" type="sibTrans" cxnId="{15E32A14-FC7C-2B4F-B3CA-0B8D76B4878D}">
      <dgm:prSet/>
      <dgm:spPr/>
      <dgm:t>
        <a:bodyPr/>
        <a:lstStyle/>
        <a:p>
          <a:endParaRPr lang="en-US"/>
        </a:p>
      </dgm:t>
    </dgm:pt>
    <dgm:pt modelId="{FDEA2B8B-0C3F-C647-A2A2-A8006CA8E427}" type="pres">
      <dgm:prSet presAssocID="{00905C88-624E-48D4-8C69-2EF9CBF8F274}" presName="linear" presStyleCnt="0">
        <dgm:presLayoutVars>
          <dgm:animLvl val="lvl"/>
          <dgm:resizeHandles val="exact"/>
        </dgm:presLayoutVars>
      </dgm:prSet>
      <dgm:spPr/>
    </dgm:pt>
    <dgm:pt modelId="{D9058935-CCC4-8149-B404-900C514BB3AD}" type="pres">
      <dgm:prSet presAssocID="{1CBC4605-1AE7-4B68-B812-FF9C89D471B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7395BD4-E2B2-D445-93DC-C1B2B616DF6C}" type="pres">
      <dgm:prSet presAssocID="{1CBC4605-1AE7-4B68-B812-FF9C89D471BC}" presName="childText" presStyleLbl="revTx" presStyleIdx="0" presStyleCnt="2">
        <dgm:presLayoutVars>
          <dgm:bulletEnabled val="1"/>
        </dgm:presLayoutVars>
      </dgm:prSet>
      <dgm:spPr/>
    </dgm:pt>
    <dgm:pt modelId="{E6AEE3E8-4E11-C448-AB26-F031A46A9946}" type="pres">
      <dgm:prSet presAssocID="{4CD76ED7-B9DB-4574-BAC3-FA755FAA9CD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3520E62-0AFA-BE40-8985-5795B9CFF9CC}" type="pres">
      <dgm:prSet presAssocID="{4CD76ED7-B9DB-4574-BAC3-FA755FAA9CDB}" presName="childText" presStyleLbl="revTx" presStyleIdx="1" presStyleCnt="2">
        <dgm:presLayoutVars>
          <dgm:bulletEnabled val="1"/>
        </dgm:presLayoutVars>
      </dgm:prSet>
      <dgm:spPr/>
    </dgm:pt>
    <dgm:pt modelId="{7EDB04E7-0A3F-974B-B5DC-724ABA6D6DE1}" type="pres">
      <dgm:prSet presAssocID="{63D4387D-541B-4951-B2FC-41FE85C0EF4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873E831-F6D1-4F49-B244-233F4CAD2907}" type="pres">
      <dgm:prSet presAssocID="{9230937B-7091-4B3F-B088-0911A5DFC13F}" presName="spacer" presStyleCnt="0"/>
      <dgm:spPr/>
    </dgm:pt>
    <dgm:pt modelId="{CAA86E0E-710B-0247-B54F-32428BACD4F7}" type="pres">
      <dgm:prSet presAssocID="{EC0708E2-B497-1C46-BBA2-FBB371F473A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CE0085C-7DCF-C745-A75D-CA4237CA4B8A}" type="pres">
      <dgm:prSet presAssocID="{7891DFCD-6B80-4545-9CAB-EB13059A112E}" presName="spacer" presStyleCnt="0"/>
      <dgm:spPr/>
    </dgm:pt>
    <dgm:pt modelId="{5A5644CD-3FB4-F245-ADA0-5967F0B98D4C}" type="pres">
      <dgm:prSet presAssocID="{F26F6F5F-1A16-4B07-9DD8-AA034A202F8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1FA1A00-C75D-4FB1-9FC2-32B77B0489B8}" srcId="{00905C88-624E-48D4-8C69-2EF9CBF8F274}" destId="{F26F6F5F-1A16-4B07-9DD8-AA034A202F8F}" srcOrd="4" destOrd="0" parTransId="{95B6C750-004D-418C-9177-963CF997ACE6}" sibTransId="{35F74C5D-3148-498F-AC72-AEAC62B03751}"/>
    <dgm:cxn modelId="{15E32A14-FC7C-2B4F-B3CA-0B8D76B4878D}" srcId="{00905C88-624E-48D4-8C69-2EF9CBF8F274}" destId="{EC0708E2-B497-1C46-BBA2-FBB371F473A3}" srcOrd="3" destOrd="0" parTransId="{187C53B5-4B5D-B341-B83C-638CDB908B79}" sibTransId="{7891DFCD-6B80-4545-9CAB-EB13059A112E}"/>
    <dgm:cxn modelId="{25C8011A-539A-6E4D-9540-C043AB918A10}" type="presOf" srcId="{63D4387D-541B-4951-B2FC-41FE85C0EF47}" destId="{7EDB04E7-0A3F-974B-B5DC-724ABA6D6DE1}" srcOrd="0" destOrd="0" presId="urn:microsoft.com/office/officeart/2005/8/layout/vList2"/>
    <dgm:cxn modelId="{29AB3B2B-C7F6-427D-9B43-CFF4FE713870}" srcId="{D03BA82F-7B39-4E45-8B55-FBD6B63C065B}" destId="{C08E2A3F-B6A8-455A-879B-E21864033397}" srcOrd="0" destOrd="0" parTransId="{0069B9E4-FF2F-4B58-8503-DBF3A4AB6B6D}" sibTransId="{BFFCC6C9-1387-41AA-904D-24FC4F90708B}"/>
    <dgm:cxn modelId="{CCBF712D-FB74-1E44-A60B-9E74540869C6}" type="presOf" srcId="{00905C88-624E-48D4-8C69-2EF9CBF8F274}" destId="{FDEA2B8B-0C3F-C647-A2A2-A8006CA8E427}" srcOrd="0" destOrd="0" presId="urn:microsoft.com/office/officeart/2005/8/layout/vList2"/>
    <dgm:cxn modelId="{58A6F835-81E4-6C40-ACF7-94125C25BF9F}" type="presOf" srcId="{F26F6F5F-1A16-4B07-9DD8-AA034A202F8F}" destId="{5A5644CD-3FB4-F245-ADA0-5967F0B98D4C}" srcOrd="0" destOrd="0" presId="urn:microsoft.com/office/officeart/2005/8/layout/vList2"/>
    <dgm:cxn modelId="{83510A3B-3CB8-514B-82FE-76C207E6E3AC}" type="presOf" srcId="{F802F41F-6FB1-40FF-B82B-C2D4F5F4C17A}" destId="{33520E62-0AFA-BE40-8985-5795B9CFF9CC}" srcOrd="0" destOrd="1" presId="urn:microsoft.com/office/officeart/2005/8/layout/vList2"/>
    <dgm:cxn modelId="{CA7F2E3E-774F-154F-8AAB-EE78DA67D27C}" type="presOf" srcId="{EC0708E2-B497-1C46-BBA2-FBB371F473A3}" destId="{CAA86E0E-710B-0247-B54F-32428BACD4F7}" srcOrd="0" destOrd="0" presId="urn:microsoft.com/office/officeart/2005/8/layout/vList2"/>
    <dgm:cxn modelId="{27F53B41-0A72-47B3-BD86-227B926D02E5}" srcId="{9DC04B8C-BCDF-485A-B9DD-B7EF5A5AF3F5}" destId="{F802F41F-6FB1-40FF-B82B-C2D4F5F4C17A}" srcOrd="0" destOrd="0" parTransId="{D4D7AED9-FF66-45F7-85C8-20FD90810846}" sibTransId="{BD5CA7B3-AD67-4B8C-AE43-AD057C029734}"/>
    <dgm:cxn modelId="{CCA36E61-0BDD-428F-8F02-C1B584683043}" srcId="{4CD76ED7-B9DB-4574-BAC3-FA755FAA9CDB}" destId="{D03BA82F-7B39-4E45-8B55-FBD6B63C065B}" srcOrd="1" destOrd="0" parTransId="{59864382-D403-4D54-8430-82E56DED0ABB}" sibTransId="{3C86CDB0-66A7-490D-A2B8-D8CC73CF1976}"/>
    <dgm:cxn modelId="{F3C59142-D18E-9C4F-A5FA-BDB537101904}" type="presOf" srcId="{C08E2A3F-B6A8-455A-879B-E21864033397}" destId="{33520E62-0AFA-BE40-8985-5795B9CFF9CC}" srcOrd="0" destOrd="3" presId="urn:microsoft.com/office/officeart/2005/8/layout/vList2"/>
    <dgm:cxn modelId="{D0960C63-81A3-2F4E-A03E-9FEA03B39692}" type="presOf" srcId="{D03BA82F-7B39-4E45-8B55-FBD6B63C065B}" destId="{33520E62-0AFA-BE40-8985-5795B9CFF9CC}" srcOrd="0" destOrd="2" presId="urn:microsoft.com/office/officeart/2005/8/layout/vList2"/>
    <dgm:cxn modelId="{8C3A8F4A-A50D-4B6F-A80A-9E9052AD8589}" srcId="{00905C88-624E-48D4-8C69-2EF9CBF8F274}" destId="{63D4387D-541B-4951-B2FC-41FE85C0EF47}" srcOrd="2" destOrd="0" parTransId="{85546E18-18B2-4325-8576-B2A8962E8353}" sibTransId="{9230937B-7091-4B3F-B088-0911A5DFC13F}"/>
    <dgm:cxn modelId="{0F94F96D-A65D-4D33-AEEB-EAA51956D58A}" srcId="{4CD76ED7-B9DB-4574-BAC3-FA755FAA9CDB}" destId="{9DC04B8C-BCDF-485A-B9DD-B7EF5A5AF3F5}" srcOrd="0" destOrd="0" parTransId="{44775902-1EA2-44FC-8DC4-5FBED513DB83}" sibTransId="{AC2A8DB5-D7FB-439E-8A04-9061DF732E85}"/>
    <dgm:cxn modelId="{95468E8A-CDAE-7D4B-A88D-936BEE2C3AA7}" type="presOf" srcId="{1CBC4605-1AE7-4B68-B812-FF9C89D471BC}" destId="{D9058935-CCC4-8149-B404-900C514BB3AD}" srcOrd="0" destOrd="0" presId="urn:microsoft.com/office/officeart/2005/8/layout/vList2"/>
    <dgm:cxn modelId="{3CACAC91-7D47-C040-B75A-2E91FFD14598}" type="presOf" srcId="{4CD76ED7-B9DB-4574-BAC3-FA755FAA9CDB}" destId="{E6AEE3E8-4E11-C448-AB26-F031A46A9946}" srcOrd="0" destOrd="0" presId="urn:microsoft.com/office/officeart/2005/8/layout/vList2"/>
    <dgm:cxn modelId="{23DC6095-251A-4807-98A6-4A61E5DE369F}" srcId="{00905C88-624E-48D4-8C69-2EF9CBF8F274}" destId="{1CBC4605-1AE7-4B68-B812-FF9C89D471BC}" srcOrd="0" destOrd="0" parTransId="{F70C988A-2C97-4A41-B065-8E497C12EB9F}" sibTransId="{CE9CB1C1-82A1-4747-B985-1830FE58F689}"/>
    <dgm:cxn modelId="{5780249D-4EC4-4C67-AE87-CA4321EFAD80}" srcId="{00905C88-624E-48D4-8C69-2EF9CBF8F274}" destId="{4CD76ED7-B9DB-4574-BAC3-FA755FAA9CDB}" srcOrd="1" destOrd="0" parTransId="{8AD28F40-BC46-4435-B74C-5E9FAE8F4928}" sibTransId="{90797BFC-E8A4-45B5-82BD-4A01FDA9F289}"/>
    <dgm:cxn modelId="{F98855D6-2115-40C4-8704-FA480027C25E}" srcId="{1CBC4605-1AE7-4B68-B812-FF9C89D471BC}" destId="{3957C54B-F2DB-473D-9A2E-1CE3FFF2472A}" srcOrd="0" destOrd="0" parTransId="{147E7F36-BE4B-4540-921B-75E005FD7D25}" sibTransId="{3FA7FF6E-5E5B-4B6F-8CCD-9E5CA5D31A76}"/>
    <dgm:cxn modelId="{EABB5BF8-7653-514A-A434-125EE67C1895}" type="presOf" srcId="{3957C54B-F2DB-473D-9A2E-1CE3FFF2472A}" destId="{07395BD4-E2B2-D445-93DC-C1B2B616DF6C}" srcOrd="0" destOrd="0" presId="urn:microsoft.com/office/officeart/2005/8/layout/vList2"/>
    <dgm:cxn modelId="{1B1EC5FD-5D34-2D49-87F9-233107049E0E}" type="presOf" srcId="{9DC04B8C-BCDF-485A-B9DD-B7EF5A5AF3F5}" destId="{33520E62-0AFA-BE40-8985-5795B9CFF9CC}" srcOrd="0" destOrd="0" presId="urn:microsoft.com/office/officeart/2005/8/layout/vList2"/>
    <dgm:cxn modelId="{BB5786EE-E7C3-C34C-B6C5-EC9691B50D1E}" type="presParOf" srcId="{FDEA2B8B-0C3F-C647-A2A2-A8006CA8E427}" destId="{D9058935-CCC4-8149-B404-900C514BB3AD}" srcOrd="0" destOrd="0" presId="urn:microsoft.com/office/officeart/2005/8/layout/vList2"/>
    <dgm:cxn modelId="{4A67FEBD-2FE7-AE4B-9C9F-3DD46851CF55}" type="presParOf" srcId="{FDEA2B8B-0C3F-C647-A2A2-A8006CA8E427}" destId="{07395BD4-E2B2-D445-93DC-C1B2B616DF6C}" srcOrd="1" destOrd="0" presId="urn:microsoft.com/office/officeart/2005/8/layout/vList2"/>
    <dgm:cxn modelId="{AEF4775C-FAED-0044-92AB-6B1D6CD9F0F6}" type="presParOf" srcId="{FDEA2B8B-0C3F-C647-A2A2-A8006CA8E427}" destId="{E6AEE3E8-4E11-C448-AB26-F031A46A9946}" srcOrd="2" destOrd="0" presId="urn:microsoft.com/office/officeart/2005/8/layout/vList2"/>
    <dgm:cxn modelId="{608B7CF9-38DF-504C-A579-333585B379A7}" type="presParOf" srcId="{FDEA2B8B-0C3F-C647-A2A2-A8006CA8E427}" destId="{33520E62-0AFA-BE40-8985-5795B9CFF9CC}" srcOrd="3" destOrd="0" presId="urn:microsoft.com/office/officeart/2005/8/layout/vList2"/>
    <dgm:cxn modelId="{F5A76A84-7930-204A-A579-B1C4C8945E65}" type="presParOf" srcId="{FDEA2B8B-0C3F-C647-A2A2-A8006CA8E427}" destId="{7EDB04E7-0A3F-974B-B5DC-724ABA6D6DE1}" srcOrd="4" destOrd="0" presId="urn:microsoft.com/office/officeart/2005/8/layout/vList2"/>
    <dgm:cxn modelId="{DCE0A096-86B7-0D4D-89CD-D85BCEAF950F}" type="presParOf" srcId="{FDEA2B8B-0C3F-C647-A2A2-A8006CA8E427}" destId="{2873E831-F6D1-4F49-B244-233F4CAD2907}" srcOrd="5" destOrd="0" presId="urn:microsoft.com/office/officeart/2005/8/layout/vList2"/>
    <dgm:cxn modelId="{7563EC4D-AC25-7444-8B5C-D41787D468BE}" type="presParOf" srcId="{FDEA2B8B-0C3F-C647-A2A2-A8006CA8E427}" destId="{CAA86E0E-710B-0247-B54F-32428BACD4F7}" srcOrd="6" destOrd="0" presId="urn:microsoft.com/office/officeart/2005/8/layout/vList2"/>
    <dgm:cxn modelId="{C98A8DFD-9576-8341-B44F-AC68AED9A54C}" type="presParOf" srcId="{FDEA2B8B-0C3F-C647-A2A2-A8006CA8E427}" destId="{BCE0085C-7DCF-C745-A75D-CA4237CA4B8A}" srcOrd="7" destOrd="0" presId="urn:microsoft.com/office/officeart/2005/8/layout/vList2"/>
    <dgm:cxn modelId="{1172ADB2-1C76-1344-9D0F-682424CF5342}" type="presParOf" srcId="{FDEA2B8B-0C3F-C647-A2A2-A8006CA8E427}" destId="{5A5644CD-3FB4-F245-ADA0-5967F0B98D4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9F38C7B-6477-4A36-800F-B19BC156BDF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EF17A7-AA5D-472D-8FC6-4675FDD81738}">
      <dgm:prSet custT="1"/>
      <dgm:spPr/>
      <dgm:t>
        <a:bodyPr/>
        <a:lstStyle/>
        <a:p>
          <a:r>
            <a:rPr lang="en-US" sz="2800" b="0" dirty="0"/>
            <a:t>Help ND students organize</a:t>
          </a:r>
        </a:p>
      </dgm:t>
    </dgm:pt>
    <dgm:pt modelId="{9341F73A-57A6-41F0-B8F9-38043FD01B8B}" type="sibTrans" cxnId="{776F7E28-7A22-4F3D-BB29-0683E709E0E9}">
      <dgm:prSet/>
      <dgm:spPr/>
      <dgm:t>
        <a:bodyPr/>
        <a:lstStyle/>
        <a:p>
          <a:endParaRPr lang="en-US"/>
        </a:p>
      </dgm:t>
    </dgm:pt>
    <dgm:pt modelId="{C4E953CD-10E1-4123-8F71-09F857879DFC}" type="parTrans" cxnId="{776F7E28-7A22-4F3D-BB29-0683E709E0E9}">
      <dgm:prSet/>
      <dgm:spPr/>
      <dgm:t>
        <a:bodyPr/>
        <a:lstStyle/>
        <a:p>
          <a:endParaRPr lang="en-US"/>
        </a:p>
      </dgm:t>
    </dgm:pt>
    <dgm:pt modelId="{B4A5BDF2-8FDD-4D7A-BF33-1516D348D0F7}">
      <dgm:prSet custT="1"/>
      <dgm:spPr/>
      <dgm:t>
        <a:bodyPr/>
        <a:lstStyle/>
        <a:p>
          <a:r>
            <a:rPr lang="en-US" sz="2800" b="0" dirty="0"/>
            <a:t>Listen to ND students </a:t>
          </a:r>
        </a:p>
      </dgm:t>
    </dgm:pt>
    <dgm:pt modelId="{F270A7C5-DB10-45DE-9684-388E617F70C0}" type="sibTrans" cxnId="{AA0B0497-B495-4908-9174-4026B6422254}">
      <dgm:prSet/>
      <dgm:spPr/>
      <dgm:t>
        <a:bodyPr/>
        <a:lstStyle/>
        <a:p>
          <a:endParaRPr lang="en-US"/>
        </a:p>
      </dgm:t>
    </dgm:pt>
    <dgm:pt modelId="{C9D00737-B540-489D-AB87-1CD7197BB139}" type="parTrans" cxnId="{AA0B0497-B495-4908-9174-4026B6422254}">
      <dgm:prSet/>
      <dgm:spPr/>
      <dgm:t>
        <a:bodyPr/>
        <a:lstStyle/>
        <a:p>
          <a:endParaRPr lang="en-US"/>
        </a:p>
      </dgm:t>
    </dgm:pt>
    <dgm:pt modelId="{11D3E567-F1BC-428F-BAFD-194D7E0AF831}">
      <dgm:prSet/>
      <dgm:spPr/>
      <dgm:t>
        <a:bodyPr/>
        <a:lstStyle/>
        <a:p>
          <a:r>
            <a:rPr lang="en-US" b="1"/>
            <a:t>ND Student Voice and Advocacy</a:t>
          </a:r>
          <a:endParaRPr lang="en-US"/>
        </a:p>
      </dgm:t>
    </dgm:pt>
    <dgm:pt modelId="{41E1477A-8971-48F8-9550-F43427EEB6FD}" type="sibTrans" cxnId="{C0ADD2FA-B294-463F-B683-A174BC718EA1}">
      <dgm:prSet/>
      <dgm:spPr/>
      <dgm:t>
        <a:bodyPr/>
        <a:lstStyle/>
        <a:p>
          <a:endParaRPr lang="en-US"/>
        </a:p>
      </dgm:t>
    </dgm:pt>
    <dgm:pt modelId="{B7FC0707-F602-4690-822F-E76174615B9E}" type="parTrans" cxnId="{C0ADD2FA-B294-463F-B683-A174BC718EA1}">
      <dgm:prSet/>
      <dgm:spPr/>
      <dgm:t>
        <a:bodyPr/>
        <a:lstStyle/>
        <a:p>
          <a:endParaRPr lang="en-US"/>
        </a:p>
      </dgm:t>
    </dgm:pt>
    <dgm:pt modelId="{8833E8B7-6181-7F43-AA38-F569DACBA68E}">
      <dgm:prSet custT="1"/>
      <dgm:spPr/>
      <dgm:t>
        <a:bodyPr/>
        <a:lstStyle/>
        <a:p>
          <a:r>
            <a:rPr lang="en-US" sz="2400" b="0" dirty="0"/>
            <a:t>mentoring, advocacy, clubs</a:t>
          </a:r>
        </a:p>
      </dgm:t>
    </dgm:pt>
    <dgm:pt modelId="{70664961-58B4-054E-8E91-2937C1E86051}" type="parTrans" cxnId="{02B29F8F-6585-ED4A-A5AD-A0D09DD69403}">
      <dgm:prSet/>
      <dgm:spPr/>
      <dgm:t>
        <a:bodyPr/>
        <a:lstStyle/>
        <a:p>
          <a:endParaRPr lang="en-US"/>
        </a:p>
      </dgm:t>
    </dgm:pt>
    <dgm:pt modelId="{8D2A5460-5004-FD46-B470-43A9890B9516}" type="sibTrans" cxnId="{02B29F8F-6585-ED4A-A5AD-A0D09DD69403}">
      <dgm:prSet/>
      <dgm:spPr/>
      <dgm:t>
        <a:bodyPr/>
        <a:lstStyle/>
        <a:p>
          <a:endParaRPr lang="en-US"/>
        </a:p>
      </dgm:t>
    </dgm:pt>
    <dgm:pt modelId="{4E10C73E-36C2-C345-9000-489A1D4AFE19}" type="pres">
      <dgm:prSet presAssocID="{89F38C7B-6477-4A36-800F-B19BC156BDFA}" presName="linear" presStyleCnt="0">
        <dgm:presLayoutVars>
          <dgm:dir/>
          <dgm:animLvl val="lvl"/>
          <dgm:resizeHandles val="exact"/>
        </dgm:presLayoutVars>
      </dgm:prSet>
      <dgm:spPr/>
    </dgm:pt>
    <dgm:pt modelId="{92F167C0-24E0-FC40-AFAB-3D5D0AACA7F0}" type="pres">
      <dgm:prSet presAssocID="{11D3E567-F1BC-428F-BAFD-194D7E0AF831}" presName="parentLin" presStyleCnt="0"/>
      <dgm:spPr/>
    </dgm:pt>
    <dgm:pt modelId="{81023CEC-1D18-5840-B833-8A437699B291}" type="pres">
      <dgm:prSet presAssocID="{11D3E567-F1BC-428F-BAFD-194D7E0AF831}" presName="parentLeftMargin" presStyleLbl="node1" presStyleIdx="0" presStyleCnt="1"/>
      <dgm:spPr/>
    </dgm:pt>
    <dgm:pt modelId="{4BDB8F40-4D51-7A49-83B5-64AD7431AC3C}" type="pres">
      <dgm:prSet presAssocID="{11D3E567-F1BC-428F-BAFD-194D7E0AF83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B7F4DFD-32CD-7E4C-9C97-5BCC135BE85C}" type="pres">
      <dgm:prSet presAssocID="{11D3E567-F1BC-428F-BAFD-194D7E0AF831}" presName="negativeSpace" presStyleCnt="0"/>
      <dgm:spPr/>
    </dgm:pt>
    <dgm:pt modelId="{AE4074F0-16B1-194F-8BB4-B2471214D9A7}" type="pres">
      <dgm:prSet presAssocID="{11D3E567-F1BC-428F-BAFD-194D7E0AF831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020A6206-DAB3-6E42-9FFE-18A31A0E47C7}" type="presOf" srcId="{79EF17A7-AA5D-472D-8FC6-4675FDD81738}" destId="{AE4074F0-16B1-194F-8BB4-B2471214D9A7}" srcOrd="0" destOrd="1" presId="urn:microsoft.com/office/officeart/2005/8/layout/list1"/>
    <dgm:cxn modelId="{776F7E28-7A22-4F3D-BB29-0683E709E0E9}" srcId="{11D3E567-F1BC-428F-BAFD-194D7E0AF831}" destId="{79EF17A7-AA5D-472D-8FC6-4675FDD81738}" srcOrd="1" destOrd="0" parTransId="{C4E953CD-10E1-4123-8F71-09F857879DFC}" sibTransId="{9341F73A-57A6-41F0-B8F9-38043FD01B8B}"/>
    <dgm:cxn modelId="{714C8B37-D73F-C643-871E-B93ED3C2BC7B}" type="presOf" srcId="{B4A5BDF2-8FDD-4D7A-BF33-1516D348D0F7}" destId="{AE4074F0-16B1-194F-8BB4-B2471214D9A7}" srcOrd="0" destOrd="0" presId="urn:microsoft.com/office/officeart/2005/8/layout/list1"/>
    <dgm:cxn modelId="{2179F26E-F326-8C44-8FA6-835B9D13C5E4}" type="presOf" srcId="{11D3E567-F1BC-428F-BAFD-194D7E0AF831}" destId="{4BDB8F40-4D51-7A49-83B5-64AD7431AC3C}" srcOrd="1" destOrd="0" presId="urn:microsoft.com/office/officeart/2005/8/layout/list1"/>
    <dgm:cxn modelId="{02B29F8F-6585-ED4A-A5AD-A0D09DD69403}" srcId="{79EF17A7-AA5D-472D-8FC6-4675FDD81738}" destId="{8833E8B7-6181-7F43-AA38-F569DACBA68E}" srcOrd="0" destOrd="0" parTransId="{70664961-58B4-054E-8E91-2937C1E86051}" sibTransId="{8D2A5460-5004-FD46-B470-43A9890B9516}"/>
    <dgm:cxn modelId="{AA0B0497-B495-4908-9174-4026B6422254}" srcId="{11D3E567-F1BC-428F-BAFD-194D7E0AF831}" destId="{B4A5BDF2-8FDD-4D7A-BF33-1516D348D0F7}" srcOrd="0" destOrd="0" parTransId="{C9D00737-B540-489D-AB87-1CD7197BB139}" sibTransId="{F270A7C5-DB10-45DE-9684-388E617F70C0}"/>
    <dgm:cxn modelId="{C2FF839A-C425-1E47-A12B-C3FB079175CC}" type="presOf" srcId="{8833E8B7-6181-7F43-AA38-F569DACBA68E}" destId="{AE4074F0-16B1-194F-8BB4-B2471214D9A7}" srcOrd="0" destOrd="2" presId="urn:microsoft.com/office/officeart/2005/8/layout/list1"/>
    <dgm:cxn modelId="{E0A4F3C8-B2FC-5649-A4C4-DB30F26D010C}" type="presOf" srcId="{11D3E567-F1BC-428F-BAFD-194D7E0AF831}" destId="{81023CEC-1D18-5840-B833-8A437699B291}" srcOrd="0" destOrd="0" presId="urn:microsoft.com/office/officeart/2005/8/layout/list1"/>
    <dgm:cxn modelId="{C0ADD2FA-B294-463F-B683-A174BC718EA1}" srcId="{89F38C7B-6477-4A36-800F-B19BC156BDFA}" destId="{11D3E567-F1BC-428F-BAFD-194D7E0AF831}" srcOrd="0" destOrd="0" parTransId="{B7FC0707-F602-4690-822F-E76174615B9E}" sibTransId="{41E1477A-8971-48F8-9550-F43427EEB6FD}"/>
    <dgm:cxn modelId="{E6EC90FD-C377-2247-A630-8F0CCD902B46}" type="presOf" srcId="{89F38C7B-6477-4A36-800F-B19BC156BDFA}" destId="{4E10C73E-36C2-C345-9000-489A1D4AFE19}" srcOrd="0" destOrd="0" presId="urn:microsoft.com/office/officeart/2005/8/layout/list1"/>
    <dgm:cxn modelId="{0949B083-3B5E-3747-875D-5FC88E6F19C3}" type="presParOf" srcId="{4E10C73E-36C2-C345-9000-489A1D4AFE19}" destId="{92F167C0-24E0-FC40-AFAB-3D5D0AACA7F0}" srcOrd="0" destOrd="0" presId="urn:microsoft.com/office/officeart/2005/8/layout/list1"/>
    <dgm:cxn modelId="{7EFA783D-68BF-864F-85A5-9A79839EA65C}" type="presParOf" srcId="{92F167C0-24E0-FC40-AFAB-3D5D0AACA7F0}" destId="{81023CEC-1D18-5840-B833-8A437699B291}" srcOrd="0" destOrd="0" presId="urn:microsoft.com/office/officeart/2005/8/layout/list1"/>
    <dgm:cxn modelId="{AC6473DC-3F7A-964E-A629-300A9DBE8771}" type="presParOf" srcId="{92F167C0-24E0-FC40-AFAB-3D5D0AACA7F0}" destId="{4BDB8F40-4D51-7A49-83B5-64AD7431AC3C}" srcOrd="1" destOrd="0" presId="urn:microsoft.com/office/officeart/2005/8/layout/list1"/>
    <dgm:cxn modelId="{84A0DBE7-1CFC-CD4E-A0B2-A4D6F1DCCEB7}" type="presParOf" srcId="{4E10C73E-36C2-C345-9000-489A1D4AFE19}" destId="{8B7F4DFD-32CD-7E4C-9C97-5BCC135BE85C}" srcOrd="1" destOrd="0" presId="urn:microsoft.com/office/officeart/2005/8/layout/list1"/>
    <dgm:cxn modelId="{352B720D-AEA9-324C-81A8-DD67853E088F}" type="presParOf" srcId="{4E10C73E-36C2-C345-9000-489A1D4AFE19}" destId="{AE4074F0-16B1-194F-8BB4-B2471214D9A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37A98A2-B5B7-4574-BF69-B9AF22B6D01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BCFA8F-E360-49D8-BFAF-C59CFDD3B94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Inclusive, supportive, flexible Instruction (training) </a:t>
          </a:r>
        </a:p>
      </dgm:t>
    </dgm:pt>
    <dgm:pt modelId="{F1678388-8706-466E-830D-B1E35A1C3562}" type="parTrans" cxnId="{F40A675A-1FD3-44F6-9515-24463B018A0F}">
      <dgm:prSet/>
      <dgm:spPr/>
      <dgm:t>
        <a:bodyPr/>
        <a:lstStyle/>
        <a:p>
          <a:endParaRPr lang="en-US"/>
        </a:p>
      </dgm:t>
    </dgm:pt>
    <dgm:pt modelId="{DB342FF4-9B44-454C-9B9C-20B214838A73}" type="sibTrans" cxnId="{F40A675A-1FD3-44F6-9515-24463B018A0F}">
      <dgm:prSet/>
      <dgm:spPr/>
      <dgm:t>
        <a:bodyPr/>
        <a:lstStyle/>
        <a:p>
          <a:endParaRPr lang="en-US"/>
        </a:p>
      </dgm:t>
    </dgm:pt>
    <dgm:pt modelId="{3310B25F-0D52-4232-BD52-F9AA05E08A6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ND  Awareness + understanding (training) </a:t>
          </a:r>
        </a:p>
      </dgm:t>
    </dgm:pt>
    <dgm:pt modelId="{480DF08D-41E1-4385-A8BC-38B706A69910}" type="parTrans" cxnId="{6865958B-1BD7-4800-91C2-A4D50A1B158D}">
      <dgm:prSet/>
      <dgm:spPr/>
      <dgm:t>
        <a:bodyPr/>
        <a:lstStyle/>
        <a:p>
          <a:endParaRPr lang="en-US"/>
        </a:p>
      </dgm:t>
    </dgm:pt>
    <dgm:pt modelId="{B5C78B84-3720-4479-BB0A-FFEB9F860A03}" type="sibTrans" cxnId="{6865958B-1BD7-4800-91C2-A4D50A1B158D}">
      <dgm:prSet/>
      <dgm:spPr/>
      <dgm:t>
        <a:bodyPr/>
        <a:lstStyle/>
        <a:p>
          <a:endParaRPr lang="en-US"/>
        </a:p>
      </dgm:t>
    </dgm:pt>
    <dgm:pt modelId="{A862F017-075A-41B3-AE70-B237DEE7F76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Clarity of access to existing resources </a:t>
          </a:r>
        </a:p>
      </dgm:t>
    </dgm:pt>
    <dgm:pt modelId="{F76CC4C8-9E66-4A39-A765-01538641B9BF}" type="parTrans" cxnId="{F400C37A-0EAF-4F7D-862D-123DE3ECF2F9}">
      <dgm:prSet/>
      <dgm:spPr/>
      <dgm:t>
        <a:bodyPr/>
        <a:lstStyle/>
        <a:p>
          <a:endParaRPr lang="en-US"/>
        </a:p>
      </dgm:t>
    </dgm:pt>
    <dgm:pt modelId="{490323F5-C316-474B-A4E3-5487D604CD39}" type="sibTrans" cxnId="{F400C37A-0EAF-4F7D-862D-123DE3ECF2F9}">
      <dgm:prSet/>
      <dgm:spPr/>
      <dgm:t>
        <a:bodyPr/>
        <a:lstStyle/>
        <a:p>
          <a:endParaRPr lang="en-US"/>
        </a:p>
      </dgm:t>
    </dgm:pt>
    <dgm:pt modelId="{6E85EEFE-360D-41D9-8706-C965B762A653}" type="pres">
      <dgm:prSet presAssocID="{837A98A2-B5B7-4574-BF69-B9AF22B6D01B}" presName="root" presStyleCnt="0">
        <dgm:presLayoutVars>
          <dgm:dir/>
          <dgm:resizeHandles val="exact"/>
        </dgm:presLayoutVars>
      </dgm:prSet>
      <dgm:spPr/>
    </dgm:pt>
    <dgm:pt modelId="{45849CD2-A072-4F21-B08D-12A39C638CC9}" type="pres">
      <dgm:prSet presAssocID="{60BCFA8F-E360-49D8-BFAF-C59CFDD3B945}" presName="compNode" presStyleCnt="0"/>
      <dgm:spPr/>
    </dgm:pt>
    <dgm:pt modelId="{4CA873A7-E0B6-4315-B2F8-3DD25E504B8E}" type="pres">
      <dgm:prSet presAssocID="{60BCFA8F-E360-49D8-BFAF-C59CFDD3B945}" presName="bgRect" presStyleLbl="bgShp" presStyleIdx="0" presStyleCnt="3"/>
      <dgm:spPr/>
    </dgm:pt>
    <dgm:pt modelId="{364D3554-ED80-46CF-9B8D-9695407F446B}" type="pres">
      <dgm:prSet presAssocID="{60BCFA8F-E360-49D8-BFAF-C59CFDD3B94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B04C8B63-5964-44CF-BF09-F9C8CC95B9D0}" type="pres">
      <dgm:prSet presAssocID="{60BCFA8F-E360-49D8-BFAF-C59CFDD3B945}" presName="spaceRect" presStyleCnt="0"/>
      <dgm:spPr/>
    </dgm:pt>
    <dgm:pt modelId="{9E6DD627-87FE-4DE7-B015-56ECE7E202A7}" type="pres">
      <dgm:prSet presAssocID="{60BCFA8F-E360-49D8-BFAF-C59CFDD3B945}" presName="parTx" presStyleLbl="revTx" presStyleIdx="0" presStyleCnt="3">
        <dgm:presLayoutVars>
          <dgm:chMax val="0"/>
          <dgm:chPref val="0"/>
        </dgm:presLayoutVars>
      </dgm:prSet>
      <dgm:spPr/>
    </dgm:pt>
    <dgm:pt modelId="{63813A30-C035-4BDB-9906-D0165CF5E1EE}" type="pres">
      <dgm:prSet presAssocID="{DB342FF4-9B44-454C-9B9C-20B214838A73}" presName="sibTrans" presStyleCnt="0"/>
      <dgm:spPr/>
    </dgm:pt>
    <dgm:pt modelId="{9561291B-CACD-40C8-BD27-73D24605A233}" type="pres">
      <dgm:prSet presAssocID="{3310B25F-0D52-4232-BD52-F9AA05E08A61}" presName="compNode" presStyleCnt="0"/>
      <dgm:spPr/>
    </dgm:pt>
    <dgm:pt modelId="{C402EEEB-549D-451C-87D6-F81E9714C782}" type="pres">
      <dgm:prSet presAssocID="{3310B25F-0D52-4232-BD52-F9AA05E08A61}" presName="bgRect" presStyleLbl="bgShp" presStyleIdx="1" presStyleCnt="3"/>
      <dgm:spPr/>
    </dgm:pt>
    <dgm:pt modelId="{C6C6FB44-DE30-4C62-9F40-149B2B5D0CAA}" type="pres">
      <dgm:prSet presAssocID="{3310B25F-0D52-4232-BD52-F9AA05E08A6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0BBFE6A3-9B7C-4BAC-996D-88CFCE6BAAF7}" type="pres">
      <dgm:prSet presAssocID="{3310B25F-0D52-4232-BD52-F9AA05E08A61}" presName="spaceRect" presStyleCnt="0"/>
      <dgm:spPr/>
    </dgm:pt>
    <dgm:pt modelId="{DE92C257-83EF-4233-B2B4-0CA5EB3EF996}" type="pres">
      <dgm:prSet presAssocID="{3310B25F-0D52-4232-BD52-F9AA05E08A61}" presName="parTx" presStyleLbl="revTx" presStyleIdx="1" presStyleCnt="3">
        <dgm:presLayoutVars>
          <dgm:chMax val="0"/>
          <dgm:chPref val="0"/>
        </dgm:presLayoutVars>
      </dgm:prSet>
      <dgm:spPr/>
    </dgm:pt>
    <dgm:pt modelId="{4B7C265B-ED89-4C7A-AE0C-EB1DE951150F}" type="pres">
      <dgm:prSet presAssocID="{B5C78B84-3720-4479-BB0A-FFEB9F860A03}" presName="sibTrans" presStyleCnt="0"/>
      <dgm:spPr/>
    </dgm:pt>
    <dgm:pt modelId="{7439D920-BFC2-4EA1-AE32-9B5F60214B8C}" type="pres">
      <dgm:prSet presAssocID="{A862F017-075A-41B3-AE70-B237DEE7F761}" presName="compNode" presStyleCnt="0"/>
      <dgm:spPr/>
    </dgm:pt>
    <dgm:pt modelId="{25324581-B5A1-4458-928D-6C82C4B4483C}" type="pres">
      <dgm:prSet presAssocID="{A862F017-075A-41B3-AE70-B237DEE7F761}" presName="bgRect" presStyleLbl="bgShp" presStyleIdx="2" presStyleCnt="3"/>
      <dgm:spPr/>
    </dgm:pt>
    <dgm:pt modelId="{8B91FA66-C2CC-4651-AAD7-E0C45A557E41}" type="pres">
      <dgm:prSet presAssocID="{A862F017-075A-41B3-AE70-B237DEE7F76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22AFC54-5272-4377-815B-947631F1B41C}" type="pres">
      <dgm:prSet presAssocID="{A862F017-075A-41B3-AE70-B237DEE7F761}" presName="spaceRect" presStyleCnt="0"/>
      <dgm:spPr/>
    </dgm:pt>
    <dgm:pt modelId="{E3235B55-222F-4F88-83DB-7B0D44A6ABA2}" type="pres">
      <dgm:prSet presAssocID="{A862F017-075A-41B3-AE70-B237DEE7F76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CD5E127-E809-49A4-B0F1-BC15A66213CD}" type="presOf" srcId="{837A98A2-B5B7-4574-BF69-B9AF22B6D01B}" destId="{6E85EEFE-360D-41D9-8706-C965B762A653}" srcOrd="0" destOrd="0" presId="urn:microsoft.com/office/officeart/2018/2/layout/IconVerticalSolidList"/>
    <dgm:cxn modelId="{0205C332-476F-4BBD-AE7A-BE34958D060F}" type="presOf" srcId="{A862F017-075A-41B3-AE70-B237DEE7F761}" destId="{E3235B55-222F-4F88-83DB-7B0D44A6ABA2}" srcOrd="0" destOrd="0" presId="urn:microsoft.com/office/officeart/2018/2/layout/IconVerticalSolidList"/>
    <dgm:cxn modelId="{F40A675A-1FD3-44F6-9515-24463B018A0F}" srcId="{837A98A2-B5B7-4574-BF69-B9AF22B6D01B}" destId="{60BCFA8F-E360-49D8-BFAF-C59CFDD3B945}" srcOrd="0" destOrd="0" parTransId="{F1678388-8706-466E-830D-B1E35A1C3562}" sibTransId="{DB342FF4-9B44-454C-9B9C-20B214838A73}"/>
    <dgm:cxn modelId="{F400C37A-0EAF-4F7D-862D-123DE3ECF2F9}" srcId="{837A98A2-B5B7-4574-BF69-B9AF22B6D01B}" destId="{A862F017-075A-41B3-AE70-B237DEE7F761}" srcOrd="2" destOrd="0" parTransId="{F76CC4C8-9E66-4A39-A765-01538641B9BF}" sibTransId="{490323F5-C316-474B-A4E3-5487D604CD39}"/>
    <dgm:cxn modelId="{6865958B-1BD7-4800-91C2-A4D50A1B158D}" srcId="{837A98A2-B5B7-4574-BF69-B9AF22B6D01B}" destId="{3310B25F-0D52-4232-BD52-F9AA05E08A61}" srcOrd="1" destOrd="0" parTransId="{480DF08D-41E1-4385-A8BC-38B706A69910}" sibTransId="{B5C78B84-3720-4479-BB0A-FFEB9F860A03}"/>
    <dgm:cxn modelId="{4454D493-AFD2-426F-B860-FA118604327B}" type="presOf" srcId="{60BCFA8F-E360-49D8-BFAF-C59CFDD3B945}" destId="{9E6DD627-87FE-4DE7-B015-56ECE7E202A7}" srcOrd="0" destOrd="0" presId="urn:microsoft.com/office/officeart/2018/2/layout/IconVerticalSolidList"/>
    <dgm:cxn modelId="{4305CEB3-4CAB-40DE-8B81-8AF9BCABD6CF}" type="presOf" srcId="{3310B25F-0D52-4232-BD52-F9AA05E08A61}" destId="{DE92C257-83EF-4233-B2B4-0CA5EB3EF996}" srcOrd="0" destOrd="0" presId="urn:microsoft.com/office/officeart/2018/2/layout/IconVerticalSolidList"/>
    <dgm:cxn modelId="{14DB88D4-874F-49E1-A1C7-8831ED6038DB}" type="presParOf" srcId="{6E85EEFE-360D-41D9-8706-C965B762A653}" destId="{45849CD2-A072-4F21-B08D-12A39C638CC9}" srcOrd="0" destOrd="0" presId="urn:microsoft.com/office/officeart/2018/2/layout/IconVerticalSolidList"/>
    <dgm:cxn modelId="{B2DF0BFF-9E0C-496C-9041-BD1CF4DB202A}" type="presParOf" srcId="{45849CD2-A072-4F21-B08D-12A39C638CC9}" destId="{4CA873A7-E0B6-4315-B2F8-3DD25E504B8E}" srcOrd="0" destOrd="0" presId="urn:microsoft.com/office/officeart/2018/2/layout/IconVerticalSolidList"/>
    <dgm:cxn modelId="{3634131B-049F-4011-AF39-C3BE5C5E4F1A}" type="presParOf" srcId="{45849CD2-A072-4F21-B08D-12A39C638CC9}" destId="{364D3554-ED80-46CF-9B8D-9695407F446B}" srcOrd="1" destOrd="0" presId="urn:microsoft.com/office/officeart/2018/2/layout/IconVerticalSolidList"/>
    <dgm:cxn modelId="{52248884-719D-4A08-B3ED-20766C757A10}" type="presParOf" srcId="{45849CD2-A072-4F21-B08D-12A39C638CC9}" destId="{B04C8B63-5964-44CF-BF09-F9C8CC95B9D0}" srcOrd="2" destOrd="0" presId="urn:microsoft.com/office/officeart/2018/2/layout/IconVerticalSolidList"/>
    <dgm:cxn modelId="{FD73755C-1617-4412-B2E9-76FCF0DB81C4}" type="presParOf" srcId="{45849CD2-A072-4F21-B08D-12A39C638CC9}" destId="{9E6DD627-87FE-4DE7-B015-56ECE7E202A7}" srcOrd="3" destOrd="0" presId="urn:microsoft.com/office/officeart/2018/2/layout/IconVerticalSolidList"/>
    <dgm:cxn modelId="{2BAD25FD-6B7E-48BF-96D3-5A5AEBD91FC3}" type="presParOf" srcId="{6E85EEFE-360D-41D9-8706-C965B762A653}" destId="{63813A30-C035-4BDB-9906-D0165CF5E1EE}" srcOrd="1" destOrd="0" presId="urn:microsoft.com/office/officeart/2018/2/layout/IconVerticalSolidList"/>
    <dgm:cxn modelId="{9091BC1F-273F-4ABE-9F63-038390E7C237}" type="presParOf" srcId="{6E85EEFE-360D-41D9-8706-C965B762A653}" destId="{9561291B-CACD-40C8-BD27-73D24605A233}" srcOrd="2" destOrd="0" presId="urn:microsoft.com/office/officeart/2018/2/layout/IconVerticalSolidList"/>
    <dgm:cxn modelId="{343A3E62-804E-474B-87C0-5DC7BA88508C}" type="presParOf" srcId="{9561291B-CACD-40C8-BD27-73D24605A233}" destId="{C402EEEB-549D-451C-87D6-F81E9714C782}" srcOrd="0" destOrd="0" presId="urn:microsoft.com/office/officeart/2018/2/layout/IconVerticalSolidList"/>
    <dgm:cxn modelId="{EA6A2621-6827-42ED-9923-28F40DAC253C}" type="presParOf" srcId="{9561291B-CACD-40C8-BD27-73D24605A233}" destId="{C6C6FB44-DE30-4C62-9F40-149B2B5D0CAA}" srcOrd="1" destOrd="0" presId="urn:microsoft.com/office/officeart/2018/2/layout/IconVerticalSolidList"/>
    <dgm:cxn modelId="{D2B80A0D-247B-45B4-8C66-97AAFBC36222}" type="presParOf" srcId="{9561291B-CACD-40C8-BD27-73D24605A233}" destId="{0BBFE6A3-9B7C-4BAC-996D-88CFCE6BAAF7}" srcOrd="2" destOrd="0" presId="urn:microsoft.com/office/officeart/2018/2/layout/IconVerticalSolidList"/>
    <dgm:cxn modelId="{4AAB32F9-B7FA-4E8A-BBEB-8410A02352A6}" type="presParOf" srcId="{9561291B-CACD-40C8-BD27-73D24605A233}" destId="{DE92C257-83EF-4233-B2B4-0CA5EB3EF996}" srcOrd="3" destOrd="0" presId="urn:microsoft.com/office/officeart/2018/2/layout/IconVerticalSolidList"/>
    <dgm:cxn modelId="{00E9C0EE-6314-4EED-97BE-778AD7F100D3}" type="presParOf" srcId="{6E85EEFE-360D-41D9-8706-C965B762A653}" destId="{4B7C265B-ED89-4C7A-AE0C-EB1DE951150F}" srcOrd="3" destOrd="0" presId="urn:microsoft.com/office/officeart/2018/2/layout/IconVerticalSolidList"/>
    <dgm:cxn modelId="{4E3E0135-3D4A-4856-B8EC-F2B1EC6BAD3D}" type="presParOf" srcId="{6E85EEFE-360D-41D9-8706-C965B762A653}" destId="{7439D920-BFC2-4EA1-AE32-9B5F60214B8C}" srcOrd="4" destOrd="0" presId="urn:microsoft.com/office/officeart/2018/2/layout/IconVerticalSolidList"/>
    <dgm:cxn modelId="{EE854AB2-7D64-4D12-8677-B25467E575BE}" type="presParOf" srcId="{7439D920-BFC2-4EA1-AE32-9B5F60214B8C}" destId="{25324581-B5A1-4458-928D-6C82C4B4483C}" srcOrd="0" destOrd="0" presId="urn:microsoft.com/office/officeart/2018/2/layout/IconVerticalSolidList"/>
    <dgm:cxn modelId="{581A0EEF-D0F4-4A52-A529-2C15200363F4}" type="presParOf" srcId="{7439D920-BFC2-4EA1-AE32-9B5F60214B8C}" destId="{8B91FA66-C2CC-4651-AAD7-E0C45A557E41}" srcOrd="1" destOrd="0" presId="urn:microsoft.com/office/officeart/2018/2/layout/IconVerticalSolidList"/>
    <dgm:cxn modelId="{244DA00F-14ED-45D0-A0C6-C5E1296BC6C0}" type="presParOf" srcId="{7439D920-BFC2-4EA1-AE32-9B5F60214B8C}" destId="{E22AFC54-5272-4377-815B-947631F1B41C}" srcOrd="2" destOrd="0" presId="urn:microsoft.com/office/officeart/2018/2/layout/IconVerticalSolidList"/>
    <dgm:cxn modelId="{BE93D393-5BBE-4976-893B-15EDB43271E6}" type="presParOf" srcId="{7439D920-BFC2-4EA1-AE32-9B5F60214B8C}" destId="{E3235B55-222F-4F88-83DB-7B0D44A6ABA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0905C88-624E-48D4-8C69-2EF9CBF8F274}" type="doc">
      <dgm:prSet loTypeId="urn:microsoft.com/office/officeart/2005/8/layout/vList2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D46B06D-0EB2-43B8-B0D0-2EE687D89976}">
      <dgm:prSet/>
      <dgm:spPr/>
      <dgm:t>
        <a:bodyPr/>
        <a:lstStyle/>
        <a:p>
          <a:r>
            <a:rPr lang="en-US" dirty="0"/>
            <a:t>Method 2: Sensory Audits</a:t>
          </a:r>
        </a:p>
      </dgm:t>
    </dgm:pt>
    <dgm:pt modelId="{625F8B8C-1F7A-448F-8CBF-B313BC031407}" type="parTrans" cxnId="{A4DC9D49-BE29-4347-B57D-2C7B5F2FD365}">
      <dgm:prSet/>
      <dgm:spPr/>
      <dgm:t>
        <a:bodyPr/>
        <a:lstStyle/>
        <a:p>
          <a:endParaRPr lang="en-US"/>
        </a:p>
      </dgm:t>
    </dgm:pt>
    <dgm:pt modelId="{EEC5F77A-B356-4935-8CB1-F73DFDB73732}" type="sibTrans" cxnId="{A4DC9D49-BE29-4347-B57D-2C7B5F2FD365}">
      <dgm:prSet/>
      <dgm:spPr/>
      <dgm:t>
        <a:bodyPr/>
        <a:lstStyle/>
        <a:p>
          <a:endParaRPr lang="en-US"/>
        </a:p>
      </dgm:t>
    </dgm:pt>
    <dgm:pt modelId="{838D273F-315F-524C-A203-C361FF3B4FC0}" type="pres">
      <dgm:prSet presAssocID="{00905C88-624E-48D4-8C69-2EF9CBF8F274}" presName="linear" presStyleCnt="0">
        <dgm:presLayoutVars>
          <dgm:animLvl val="lvl"/>
          <dgm:resizeHandles val="exact"/>
        </dgm:presLayoutVars>
      </dgm:prSet>
      <dgm:spPr/>
    </dgm:pt>
    <dgm:pt modelId="{178AD1DB-2645-0B42-9F76-EB150AB83411}" type="pres">
      <dgm:prSet presAssocID="{5D46B06D-0EB2-43B8-B0D0-2EE687D8997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4DC9D49-BE29-4347-B57D-2C7B5F2FD365}" srcId="{00905C88-624E-48D4-8C69-2EF9CBF8F274}" destId="{5D46B06D-0EB2-43B8-B0D0-2EE687D89976}" srcOrd="0" destOrd="0" parTransId="{625F8B8C-1F7A-448F-8CBF-B313BC031407}" sibTransId="{EEC5F77A-B356-4935-8CB1-F73DFDB73732}"/>
    <dgm:cxn modelId="{69793E9F-8332-7B40-92FF-5AC54BD9048F}" type="presOf" srcId="{5D46B06D-0EB2-43B8-B0D0-2EE687D89976}" destId="{178AD1DB-2645-0B42-9F76-EB150AB83411}" srcOrd="0" destOrd="0" presId="urn:microsoft.com/office/officeart/2005/8/layout/vList2"/>
    <dgm:cxn modelId="{C64F89B3-1A77-5149-BEB0-0927C7FF424E}" type="presOf" srcId="{00905C88-624E-48D4-8C69-2EF9CBF8F274}" destId="{838D273F-315F-524C-A203-C361FF3B4FC0}" srcOrd="0" destOrd="0" presId="urn:microsoft.com/office/officeart/2005/8/layout/vList2"/>
    <dgm:cxn modelId="{D5B87C10-1888-6640-9901-7F471F850396}" type="presParOf" srcId="{838D273F-315F-524C-A203-C361FF3B4FC0}" destId="{178AD1DB-2645-0B42-9F76-EB150AB8341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0905C88-624E-48D4-8C69-2EF9CBF8F27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46B06D-0EB2-43B8-B0D0-2EE687D89976}">
      <dgm:prSet/>
      <dgm:spPr/>
      <dgm:t>
        <a:bodyPr/>
        <a:lstStyle/>
        <a:p>
          <a:r>
            <a:rPr lang="en-US" dirty="0"/>
            <a:t>Recommendations: Professional  Development</a:t>
          </a:r>
        </a:p>
      </dgm:t>
    </dgm:pt>
    <dgm:pt modelId="{625F8B8C-1F7A-448F-8CBF-B313BC031407}" type="parTrans" cxnId="{A4DC9D49-BE29-4347-B57D-2C7B5F2FD365}">
      <dgm:prSet/>
      <dgm:spPr/>
      <dgm:t>
        <a:bodyPr/>
        <a:lstStyle/>
        <a:p>
          <a:endParaRPr lang="en-US"/>
        </a:p>
      </dgm:t>
    </dgm:pt>
    <dgm:pt modelId="{EEC5F77A-B356-4935-8CB1-F73DFDB73732}" type="sibTrans" cxnId="{A4DC9D49-BE29-4347-B57D-2C7B5F2FD365}">
      <dgm:prSet/>
      <dgm:spPr/>
      <dgm:t>
        <a:bodyPr/>
        <a:lstStyle/>
        <a:p>
          <a:endParaRPr lang="en-US"/>
        </a:p>
      </dgm:t>
    </dgm:pt>
    <dgm:pt modelId="{FDEA2B8B-0C3F-C647-A2A2-A8006CA8E427}" type="pres">
      <dgm:prSet presAssocID="{00905C88-624E-48D4-8C69-2EF9CBF8F274}" presName="linear" presStyleCnt="0">
        <dgm:presLayoutVars>
          <dgm:animLvl val="lvl"/>
          <dgm:resizeHandles val="exact"/>
        </dgm:presLayoutVars>
      </dgm:prSet>
      <dgm:spPr/>
    </dgm:pt>
    <dgm:pt modelId="{5966291B-4309-9A4C-AB03-CE010B11BEBE}" type="pres">
      <dgm:prSet presAssocID="{5D46B06D-0EB2-43B8-B0D0-2EE687D8997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CBF712D-FB74-1E44-A60B-9E74540869C6}" type="presOf" srcId="{00905C88-624E-48D4-8C69-2EF9CBF8F274}" destId="{FDEA2B8B-0C3F-C647-A2A2-A8006CA8E427}" srcOrd="0" destOrd="0" presId="urn:microsoft.com/office/officeart/2005/8/layout/vList2"/>
    <dgm:cxn modelId="{A4DC9D49-BE29-4347-B57D-2C7B5F2FD365}" srcId="{00905C88-624E-48D4-8C69-2EF9CBF8F274}" destId="{5D46B06D-0EB2-43B8-B0D0-2EE687D89976}" srcOrd="0" destOrd="0" parTransId="{625F8B8C-1F7A-448F-8CBF-B313BC031407}" sibTransId="{EEC5F77A-B356-4935-8CB1-F73DFDB73732}"/>
    <dgm:cxn modelId="{7C00DFB5-0597-294D-943E-FC6929C072F0}" type="presOf" srcId="{5D46B06D-0EB2-43B8-B0D0-2EE687D89976}" destId="{5966291B-4309-9A4C-AB03-CE010B11BEBE}" srcOrd="0" destOrd="0" presId="urn:microsoft.com/office/officeart/2005/8/layout/vList2"/>
    <dgm:cxn modelId="{A665641B-3456-7E44-B6F7-725A0FC5C023}" type="presParOf" srcId="{FDEA2B8B-0C3F-C647-A2A2-A8006CA8E427}" destId="{5966291B-4309-9A4C-AB03-CE010B11BEB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0905C88-624E-48D4-8C69-2EF9CBF8F27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46B06D-0EB2-43B8-B0D0-2EE687D89976}">
      <dgm:prSet/>
      <dgm:spPr/>
      <dgm:t>
        <a:bodyPr/>
        <a:lstStyle/>
        <a:p>
          <a:r>
            <a:rPr lang="en-US" dirty="0"/>
            <a:t>Final Thoughts</a:t>
          </a:r>
        </a:p>
      </dgm:t>
    </dgm:pt>
    <dgm:pt modelId="{625F8B8C-1F7A-448F-8CBF-B313BC031407}" type="parTrans" cxnId="{A4DC9D49-BE29-4347-B57D-2C7B5F2FD365}">
      <dgm:prSet/>
      <dgm:spPr/>
      <dgm:t>
        <a:bodyPr/>
        <a:lstStyle/>
        <a:p>
          <a:endParaRPr lang="en-US"/>
        </a:p>
      </dgm:t>
    </dgm:pt>
    <dgm:pt modelId="{EEC5F77A-B356-4935-8CB1-F73DFDB73732}" type="sibTrans" cxnId="{A4DC9D49-BE29-4347-B57D-2C7B5F2FD365}">
      <dgm:prSet/>
      <dgm:spPr/>
      <dgm:t>
        <a:bodyPr/>
        <a:lstStyle/>
        <a:p>
          <a:endParaRPr lang="en-US"/>
        </a:p>
      </dgm:t>
    </dgm:pt>
    <dgm:pt modelId="{FDEA2B8B-0C3F-C647-A2A2-A8006CA8E427}" type="pres">
      <dgm:prSet presAssocID="{00905C88-624E-48D4-8C69-2EF9CBF8F274}" presName="linear" presStyleCnt="0">
        <dgm:presLayoutVars>
          <dgm:animLvl val="lvl"/>
          <dgm:resizeHandles val="exact"/>
        </dgm:presLayoutVars>
      </dgm:prSet>
      <dgm:spPr/>
    </dgm:pt>
    <dgm:pt modelId="{5966291B-4309-9A4C-AB03-CE010B11BEBE}" type="pres">
      <dgm:prSet presAssocID="{5D46B06D-0EB2-43B8-B0D0-2EE687D8997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CBF712D-FB74-1E44-A60B-9E74540869C6}" type="presOf" srcId="{00905C88-624E-48D4-8C69-2EF9CBF8F274}" destId="{FDEA2B8B-0C3F-C647-A2A2-A8006CA8E427}" srcOrd="0" destOrd="0" presId="urn:microsoft.com/office/officeart/2005/8/layout/vList2"/>
    <dgm:cxn modelId="{A4DC9D49-BE29-4347-B57D-2C7B5F2FD365}" srcId="{00905C88-624E-48D4-8C69-2EF9CBF8F274}" destId="{5D46B06D-0EB2-43B8-B0D0-2EE687D89976}" srcOrd="0" destOrd="0" parTransId="{625F8B8C-1F7A-448F-8CBF-B313BC031407}" sibTransId="{EEC5F77A-B356-4935-8CB1-F73DFDB73732}"/>
    <dgm:cxn modelId="{7C00DFB5-0597-294D-943E-FC6929C072F0}" type="presOf" srcId="{5D46B06D-0EB2-43B8-B0D0-2EE687D89976}" destId="{5966291B-4309-9A4C-AB03-CE010B11BEBE}" srcOrd="0" destOrd="0" presId="urn:microsoft.com/office/officeart/2005/8/layout/vList2"/>
    <dgm:cxn modelId="{A665641B-3456-7E44-B6F7-725A0FC5C023}" type="presParOf" srcId="{FDEA2B8B-0C3F-C647-A2A2-A8006CA8E427}" destId="{5966291B-4309-9A4C-AB03-CE010B11BEB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0905C88-624E-48D4-8C69-2EF9CBF8F27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46B06D-0EB2-43B8-B0D0-2EE687D89976}">
      <dgm:prSet/>
      <dgm:spPr/>
      <dgm:t>
        <a:bodyPr/>
        <a:lstStyle/>
        <a:p>
          <a:pPr algn="ctr"/>
          <a:r>
            <a:rPr lang="en-US" dirty="0"/>
            <a:t>Q&amp;A</a:t>
          </a:r>
        </a:p>
      </dgm:t>
    </dgm:pt>
    <dgm:pt modelId="{625F8B8C-1F7A-448F-8CBF-B313BC031407}" type="parTrans" cxnId="{A4DC9D49-BE29-4347-B57D-2C7B5F2FD365}">
      <dgm:prSet/>
      <dgm:spPr/>
      <dgm:t>
        <a:bodyPr/>
        <a:lstStyle/>
        <a:p>
          <a:endParaRPr lang="en-US"/>
        </a:p>
      </dgm:t>
    </dgm:pt>
    <dgm:pt modelId="{EEC5F77A-B356-4935-8CB1-F73DFDB73732}" type="sibTrans" cxnId="{A4DC9D49-BE29-4347-B57D-2C7B5F2FD365}">
      <dgm:prSet/>
      <dgm:spPr/>
      <dgm:t>
        <a:bodyPr/>
        <a:lstStyle/>
        <a:p>
          <a:endParaRPr lang="en-US"/>
        </a:p>
      </dgm:t>
    </dgm:pt>
    <dgm:pt modelId="{FDEA2B8B-0C3F-C647-A2A2-A8006CA8E427}" type="pres">
      <dgm:prSet presAssocID="{00905C88-624E-48D4-8C69-2EF9CBF8F274}" presName="linear" presStyleCnt="0">
        <dgm:presLayoutVars>
          <dgm:animLvl val="lvl"/>
          <dgm:resizeHandles val="exact"/>
        </dgm:presLayoutVars>
      </dgm:prSet>
      <dgm:spPr/>
    </dgm:pt>
    <dgm:pt modelId="{5966291B-4309-9A4C-AB03-CE010B11BEBE}" type="pres">
      <dgm:prSet presAssocID="{5D46B06D-0EB2-43B8-B0D0-2EE687D8997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CBF712D-FB74-1E44-A60B-9E74540869C6}" type="presOf" srcId="{00905C88-624E-48D4-8C69-2EF9CBF8F274}" destId="{FDEA2B8B-0C3F-C647-A2A2-A8006CA8E427}" srcOrd="0" destOrd="0" presId="urn:microsoft.com/office/officeart/2005/8/layout/vList2"/>
    <dgm:cxn modelId="{A4DC9D49-BE29-4347-B57D-2C7B5F2FD365}" srcId="{00905C88-624E-48D4-8C69-2EF9CBF8F274}" destId="{5D46B06D-0EB2-43B8-B0D0-2EE687D89976}" srcOrd="0" destOrd="0" parTransId="{625F8B8C-1F7A-448F-8CBF-B313BC031407}" sibTransId="{EEC5F77A-B356-4935-8CB1-F73DFDB73732}"/>
    <dgm:cxn modelId="{7C00DFB5-0597-294D-943E-FC6929C072F0}" type="presOf" srcId="{5D46B06D-0EB2-43B8-B0D0-2EE687D89976}" destId="{5966291B-4309-9A4C-AB03-CE010B11BEBE}" srcOrd="0" destOrd="0" presId="urn:microsoft.com/office/officeart/2005/8/layout/vList2"/>
    <dgm:cxn modelId="{A665641B-3456-7E44-B6F7-725A0FC5C023}" type="presParOf" srcId="{FDEA2B8B-0C3F-C647-A2A2-A8006CA8E427}" destId="{5966291B-4309-9A4C-AB03-CE010B11BEB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905C88-624E-48D4-8C69-2EF9CBF8F27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46B06D-0EB2-43B8-B0D0-2EE687D89976}">
      <dgm:prSet/>
      <dgm:spPr/>
      <dgm:t>
        <a:bodyPr/>
        <a:lstStyle/>
        <a:p>
          <a:r>
            <a:rPr lang="en-US" dirty="0"/>
            <a:t>(Re) Introduction + Goals</a:t>
          </a:r>
        </a:p>
      </dgm:t>
    </dgm:pt>
    <dgm:pt modelId="{625F8B8C-1F7A-448F-8CBF-B313BC031407}" type="parTrans" cxnId="{A4DC9D49-BE29-4347-B57D-2C7B5F2FD365}">
      <dgm:prSet/>
      <dgm:spPr/>
      <dgm:t>
        <a:bodyPr/>
        <a:lstStyle/>
        <a:p>
          <a:endParaRPr lang="en-US"/>
        </a:p>
      </dgm:t>
    </dgm:pt>
    <dgm:pt modelId="{EEC5F77A-B356-4935-8CB1-F73DFDB73732}" type="sibTrans" cxnId="{A4DC9D49-BE29-4347-B57D-2C7B5F2FD365}">
      <dgm:prSet/>
      <dgm:spPr/>
      <dgm:t>
        <a:bodyPr/>
        <a:lstStyle/>
        <a:p>
          <a:endParaRPr lang="en-US"/>
        </a:p>
      </dgm:t>
    </dgm:pt>
    <dgm:pt modelId="{FDEA2B8B-0C3F-C647-A2A2-A8006CA8E427}" type="pres">
      <dgm:prSet presAssocID="{00905C88-624E-48D4-8C69-2EF9CBF8F274}" presName="linear" presStyleCnt="0">
        <dgm:presLayoutVars>
          <dgm:animLvl val="lvl"/>
          <dgm:resizeHandles val="exact"/>
        </dgm:presLayoutVars>
      </dgm:prSet>
      <dgm:spPr/>
    </dgm:pt>
    <dgm:pt modelId="{5966291B-4309-9A4C-AB03-CE010B11BEBE}" type="pres">
      <dgm:prSet presAssocID="{5D46B06D-0EB2-43B8-B0D0-2EE687D8997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CBF712D-FB74-1E44-A60B-9E74540869C6}" type="presOf" srcId="{00905C88-624E-48D4-8C69-2EF9CBF8F274}" destId="{FDEA2B8B-0C3F-C647-A2A2-A8006CA8E427}" srcOrd="0" destOrd="0" presId="urn:microsoft.com/office/officeart/2005/8/layout/vList2"/>
    <dgm:cxn modelId="{A4DC9D49-BE29-4347-B57D-2C7B5F2FD365}" srcId="{00905C88-624E-48D4-8C69-2EF9CBF8F274}" destId="{5D46B06D-0EB2-43B8-B0D0-2EE687D89976}" srcOrd="0" destOrd="0" parTransId="{625F8B8C-1F7A-448F-8CBF-B313BC031407}" sibTransId="{EEC5F77A-B356-4935-8CB1-F73DFDB73732}"/>
    <dgm:cxn modelId="{7C00DFB5-0597-294D-943E-FC6929C072F0}" type="presOf" srcId="{5D46B06D-0EB2-43B8-B0D0-2EE687D89976}" destId="{5966291B-4309-9A4C-AB03-CE010B11BEBE}" srcOrd="0" destOrd="0" presId="urn:microsoft.com/office/officeart/2005/8/layout/vList2"/>
    <dgm:cxn modelId="{A665641B-3456-7E44-B6F7-725A0FC5C023}" type="presParOf" srcId="{FDEA2B8B-0C3F-C647-A2A2-A8006CA8E427}" destId="{5966291B-4309-9A4C-AB03-CE010B11BEB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905C88-624E-48D4-8C69-2EF9CBF8F27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46B06D-0EB2-43B8-B0D0-2EE687D89976}">
      <dgm:prSet/>
      <dgm:spPr/>
      <dgm:t>
        <a:bodyPr/>
        <a:lstStyle/>
        <a:p>
          <a:r>
            <a:rPr lang="en-US" dirty="0"/>
            <a:t>Methodology + Findings </a:t>
          </a:r>
        </a:p>
      </dgm:t>
    </dgm:pt>
    <dgm:pt modelId="{625F8B8C-1F7A-448F-8CBF-B313BC031407}" type="parTrans" cxnId="{A4DC9D49-BE29-4347-B57D-2C7B5F2FD365}">
      <dgm:prSet/>
      <dgm:spPr/>
      <dgm:t>
        <a:bodyPr/>
        <a:lstStyle/>
        <a:p>
          <a:endParaRPr lang="en-US"/>
        </a:p>
      </dgm:t>
    </dgm:pt>
    <dgm:pt modelId="{EEC5F77A-B356-4935-8CB1-F73DFDB73732}" type="sibTrans" cxnId="{A4DC9D49-BE29-4347-B57D-2C7B5F2FD365}">
      <dgm:prSet/>
      <dgm:spPr/>
      <dgm:t>
        <a:bodyPr/>
        <a:lstStyle/>
        <a:p>
          <a:endParaRPr lang="en-US"/>
        </a:p>
      </dgm:t>
    </dgm:pt>
    <dgm:pt modelId="{FDEA2B8B-0C3F-C647-A2A2-A8006CA8E427}" type="pres">
      <dgm:prSet presAssocID="{00905C88-624E-48D4-8C69-2EF9CBF8F274}" presName="linear" presStyleCnt="0">
        <dgm:presLayoutVars>
          <dgm:animLvl val="lvl"/>
          <dgm:resizeHandles val="exact"/>
        </dgm:presLayoutVars>
      </dgm:prSet>
      <dgm:spPr/>
    </dgm:pt>
    <dgm:pt modelId="{5966291B-4309-9A4C-AB03-CE010B11BEBE}" type="pres">
      <dgm:prSet presAssocID="{5D46B06D-0EB2-43B8-B0D0-2EE687D8997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CBF712D-FB74-1E44-A60B-9E74540869C6}" type="presOf" srcId="{00905C88-624E-48D4-8C69-2EF9CBF8F274}" destId="{FDEA2B8B-0C3F-C647-A2A2-A8006CA8E427}" srcOrd="0" destOrd="0" presId="urn:microsoft.com/office/officeart/2005/8/layout/vList2"/>
    <dgm:cxn modelId="{A4DC9D49-BE29-4347-B57D-2C7B5F2FD365}" srcId="{00905C88-624E-48D4-8C69-2EF9CBF8F274}" destId="{5D46B06D-0EB2-43B8-B0D0-2EE687D89976}" srcOrd="0" destOrd="0" parTransId="{625F8B8C-1F7A-448F-8CBF-B313BC031407}" sibTransId="{EEC5F77A-B356-4935-8CB1-F73DFDB73732}"/>
    <dgm:cxn modelId="{7C00DFB5-0597-294D-943E-FC6929C072F0}" type="presOf" srcId="{5D46B06D-0EB2-43B8-B0D0-2EE687D89976}" destId="{5966291B-4309-9A4C-AB03-CE010B11BEBE}" srcOrd="0" destOrd="0" presId="urn:microsoft.com/office/officeart/2005/8/layout/vList2"/>
    <dgm:cxn modelId="{A665641B-3456-7E44-B6F7-725A0FC5C023}" type="presParOf" srcId="{FDEA2B8B-0C3F-C647-A2A2-A8006CA8E427}" destId="{5966291B-4309-9A4C-AB03-CE010B11BEB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905C88-624E-48D4-8C69-2EF9CBF8F274}" type="doc">
      <dgm:prSet loTypeId="urn:microsoft.com/office/officeart/2005/8/layout/vList2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D46B06D-0EB2-43B8-B0D0-2EE687D89976}">
      <dgm:prSet/>
      <dgm:spPr/>
      <dgm:t>
        <a:bodyPr/>
        <a:lstStyle/>
        <a:p>
          <a:r>
            <a:rPr lang="en-US" dirty="0"/>
            <a:t>Method 1: Community Input</a:t>
          </a:r>
        </a:p>
      </dgm:t>
    </dgm:pt>
    <dgm:pt modelId="{625F8B8C-1F7A-448F-8CBF-B313BC031407}" type="parTrans" cxnId="{A4DC9D49-BE29-4347-B57D-2C7B5F2FD365}">
      <dgm:prSet/>
      <dgm:spPr/>
      <dgm:t>
        <a:bodyPr/>
        <a:lstStyle/>
        <a:p>
          <a:endParaRPr lang="en-US"/>
        </a:p>
      </dgm:t>
    </dgm:pt>
    <dgm:pt modelId="{EEC5F77A-B356-4935-8CB1-F73DFDB73732}" type="sibTrans" cxnId="{A4DC9D49-BE29-4347-B57D-2C7B5F2FD365}">
      <dgm:prSet/>
      <dgm:spPr/>
      <dgm:t>
        <a:bodyPr/>
        <a:lstStyle/>
        <a:p>
          <a:endParaRPr lang="en-US"/>
        </a:p>
      </dgm:t>
    </dgm:pt>
    <dgm:pt modelId="{838D273F-315F-524C-A203-C361FF3B4FC0}" type="pres">
      <dgm:prSet presAssocID="{00905C88-624E-48D4-8C69-2EF9CBF8F274}" presName="linear" presStyleCnt="0">
        <dgm:presLayoutVars>
          <dgm:animLvl val="lvl"/>
          <dgm:resizeHandles val="exact"/>
        </dgm:presLayoutVars>
      </dgm:prSet>
      <dgm:spPr/>
    </dgm:pt>
    <dgm:pt modelId="{178AD1DB-2645-0B42-9F76-EB150AB83411}" type="pres">
      <dgm:prSet presAssocID="{5D46B06D-0EB2-43B8-B0D0-2EE687D8997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4DC9D49-BE29-4347-B57D-2C7B5F2FD365}" srcId="{00905C88-624E-48D4-8C69-2EF9CBF8F274}" destId="{5D46B06D-0EB2-43B8-B0D0-2EE687D89976}" srcOrd="0" destOrd="0" parTransId="{625F8B8C-1F7A-448F-8CBF-B313BC031407}" sibTransId="{EEC5F77A-B356-4935-8CB1-F73DFDB73732}"/>
    <dgm:cxn modelId="{69793E9F-8332-7B40-92FF-5AC54BD9048F}" type="presOf" srcId="{5D46B06D-0EB2-43B8-B0D0-2EE687D89976}" destId="{178AD1DB-2645-0B42-9F76-EB150AB83411}" srcOrd="0" destOrd="0" presId="urn:microsoft.com/office/officeart/2005/8/layout/vList2"/>
    <dgm:cxn modelId="{C64F89B3-1A77-5149-BEB0-0927C7FF424E}" type="presOf" srcId="{00905C88-624E-48D4-8C69-2EF9CBF8F274}" destId="{838D273F-315F-524C-A203-C361FF3B4FC0}" srcOrd="0" destOrd="0" presId="urn:microsoft.com/office/officeart/2005/8/layout/vList2"/>
    <dgm:cxn modelId="{D5B87C10-1888-6640-9901-7F471F850396}" type="presParOf" srcId="{838D273F-315F-524C-A203-C361FF3B4FC0}" destId="{178AD1DB-2645-0B42-9F76-EB150AB8341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F22337F-2044-429C-B29B-5CAC89DE163D}" type="doc">
      <dgm:prSet loTypeId="urn:microsoft.com/office/officeart/2016/7/layout/LinearBlockProcessNumbered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0C93400-F12C-4FD7-819E-00477E0A9D8C}">
      <dgm:prSet custT="1"/>
      <dgm:spPr/>
      <dgm:t>
        <a:bodyPr/>
        <a:lstStyle/>
        <a:p>
          <a:r>
            <a:rPr lang="en-US" sz="2400" dirty="0"/>
            <a:t>What is neuro-diversity </a:t>
          </a:r>
          <a:br>
            <a:rPr lang="en-US" sz="2400" dirty="0"/>
          </a:br>
          <a:r>
            <a:rPr lang="en-US" sz="2400" dirty="0"/>
            <a:t>and why should </a:t>
          </a:r>
          <a:br>
            <a:rPr lang="en-US" sz="2400" dirty="0"/>
          </a:br>
          <a:r>
            <a:rPr lang="en-US" sz="2400" dirty="0"/>
            <a:t>LCC embrace it?</a:t>
          </a:r>
        </a:p>
      </dgm:t>
    </dgm:pt>
    <dgm:pt modelId="{35B3D6DD-0EA5-4250-B4C4-7BE578DFAC90}" type="parTrans" cxnId="{466FEDDC-D33E-4540-8A68-0837F504D596}">
      <dgm:prSet/>
      <dgm:spPr/>
      <dgm:t>
        <a:bodyPr/>
        <a:lstStyle/>
        <a:p>
          <a:endParaRPr lang="en-US"/>
        </a:p>
      </dgm:t>
    </dgm:pt>
    <dgm:pt modelId="{6364221B-6046-41CA-8CAD-FC68F0608A5F}" type="sibTrans" cxnId="{466FEDDC-D33E-4540-8A68-0837F504D596}">
      <dgm:prSet phldrT="01" phldr="0"/>
      <dgm:spPr/>
      <dgm:t>
        <a:bodyPr/>
        <a:lstStyle/>
        <a:p>
          <a:r>
            <a:rPr lang="en-US"/>
            <a:t>01</a:t>
          </a:r>
          <a:endParaRPr lang="en-US" dirty="0"/>
        </a:p>
      </dgm:t>
    </dgm:pt>
    <dgm:pt modelId="{73814D25-CCA6-48BF-A2F4-2F163F78202E}">
      <dgm:prSet custT="1"/>
      <dgm:spPr/>
      <dgm:t>
        <a:bodyPr/>
        <a:lstStyle/>
        <a:p>
          <a:r>
            <a:rPr lang="en-US" sz="2400" dirty="0"/>
            <a:t>What is going well? What current supports are available?</a:t>
          </a:r>
        </a:p>
      </dgm:t>
    </dgm:pt>
    <dgm:pt modelId="{B4F1C611-2D19-48C8-A1C2-54ADF66BB9BA}" type="parTrans" cxnId="{265DAE96-4A4C-4BAA-8331-A4E2DC058EA0}">
      <dgm:prSet/>
      <dgm:spPr/>
      <dgm:t>
        <a:bodyPr/>
        <a:lstStyle/>
        <a:p>
          <a:endParaRPr lang="en-US"/>
        </a:p>
      </dgm:t>
    </dgm:pt>
    <dgm:pt modelId="{299FB97A-4B91-4D1F-9216-C8BDE2432FD6}" type="sibTrans" cxnId="{265DAE96-4A4C-4BAA-8331-A4E2DC058EA0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1CB11E59-48B5-4F82-B36D-E7EC0C0DCE92}">
      <dgm:prSet custT="1"/>
      <dgm:spPr/>
      <dgm:t>
        <a:bodyPr/>
        <a:lstStyle/>
        <a:p>
          <a:r>
            <a:rPr lang="en-US" sz="2400" dirty="0"/>
            <a:t>What are the additional future needs?</a:t>
          </a:r>
        </a:p>
      </dgm:t>
    </dgm:pt>
    <dgm:pt modelId="{15B2DA73-3017-4B5E-A5CF-C595F4A53511}" type="parTrans" cxnId="{58BD63E7-6F41-491D-88EB-832BBD2B251B}">
      <dgm:prSet/>
      <dgm:spPr/>
      <dgm:t>
        <a:bodyPr/>
        <a:lstStyle/>
        <a:p>
          <a:endParaRPr lang="en-US"/>
        </a:p>
      </dgm:t>
    </dgm:pt>
    <dgm:pt modelId="{151FA9F5-16A0-4999-95F0-38BF53EA9E1E}" type="sibTrans" cxnId="{58BD63E7-6F41-491D-88EB-832BBD2B251B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79D93F03-AE77-1149-8B47-5CDF323A07F7}" type="pres">
      <dgm:prSet presAssocID="{8F22337F-2044-429C-B29B-5CAC89DE163D}" presName="Name0" presStyleCnt="0">
        <dgm:presLayoutVars>
          <dgm:animLvl val="lvl"/>
          <dgm:resizeHandles val="exact"/>
        </dgm:presLayoutVars>
      </dgm:prSet>
      <dgm:spPr/>
    </dgm:pt>
    <dgm:pt modelId="{8225DAA8-C9D7-CA41-A11C-1C5993BD5617}" type="pres">
      <dgm:prSet presAssocID="{80C93400-F12C-4FD7-819E-00477E0A9D8C}" presName="compositeNode" presStyleCnt="0">
        <dgm:presLayoutVars>
          <dgm:bulletEnabled val="1"/>
        </dgm:presLayoutVars>
      </dgm:prSet>
      <dgm:spPr/>
    </dgm:pt>
    <dgm:pt modelId="{66A809FA-6C50-EB48-899E-8117E8BE185D}" type="pres">
      <dgm:prSet presAssocID="{80C93400-F12C-4FD7-819E-00477E0A9D8C}" presName="bgRect" presStyleLbl="alignNode1" presStyleIdx="0" presStyleCnt="3" custScaleX="99097" custScaleY="181623" custLinFactNeighborX="-13334" custLinFactNeighborY="-1912"/>
      <dgm:spPr/>
    </dgm:pt>
    <dgm:pt modelId="{EC24D9BC-F253-F647-AFDA-240CD741E55F}" type="pres">
      <dgm:prSet presAssocID="{6364221B-6046-41CA-8CAD-FC68F0608A5F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CAEF1B84-0C50-3A49-B24F-EDCA68847752}" type="pres">
      <dgm:prSet presAssocID="{80C93400-F12C-4FD7-819E-00477E0A9D8C}" presName="nodeRect" presStyleLbl="alignNode1" presStyleIdx="0" presStyleCnt="3">
        <dgm:presLayoutVars>
          <dgm:bulletEnabled val="1"/>
        </dgm:presLayoutVars>
      </dgm:prSet>
      <dgm:spPr/>
    </dgm:pt>
    <dgm:pt modelId="{59B48666-C580-3E4D-A6A6-459B6B679031}" type="pres">
      <dgm:prSet presAssocID="{6364221B-6046-41CA-8CAD-FC68F0608A5F}" presName="sibTrans" presStyleCnt="0"/>
      <dgm:spPr/>
    </dgm:pt>
    <dgm:pt modelId="{E7F57A1E-282E-554C-92B6-EB7C4526412C}" type="pres">
      <dgm:prSet presAssocID="{73814D25-CCA6-48BF-A2F4-2F163F78202E}" presName="compositeNode" presStyleCnt="0">
        <dgm:presLayoutVars>
          <dgm:bulletEnabled val="1"/>
        </dgm:presLayoutVars>
      </dgm:prSet>
      <dgm:spPr/>
    </dgm:pt>
    <dgm:pt modelId="{5A67D34D-5339-6F42-BADE-4ACBF2410DD6}" type="pres">
      <dgm:prSet presAssocID="{73814D25-CCA6-48BF-A2F4-2F163F78202E}" presName="bgRect" presStyleLbl="alignNode1" presStyleIdx="1" presStyleCnt="3" custScaleY="181623"/>
      <dgm:spPr/>
    </dgm:pt>
    <dgm:pt modelId="{669D3315-808D-B64F-8FB3-1259D6254D9C}" type="pres">
      <dgm:prSet presAssocID="{299FB97A-4B91-4D1F-9216-C8BDE2432FD6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A808F331-00A9-9E47-A85C-77C2FF92CEF0}" type="pres">
      <dgm:prSet presAssocID="{73814D25-CCA6-48BF-A2F4-2F163F78202E}" presName="nodeRect" presStyleLbl="alignNode1" presStyleIdx="1" presStyleCnt="3">
        <dgm:presLayoutVars>
          <dgm:bulletEnabled val="1"/>
        </dgm:presLayoutVars>
      </dgm:prSet>
      <dgm:spPr/>
    </dgm:pt>
    <dgm:pt modelId="{76DA82A9-FE58-E242-846D-B64D9CD8B5F1}" type="pres">
      <dgm:prSet presAssocID="{299FB97A-4B91-4D1F-9216-C8BDE2432FD6}" presName="sibTrans" presStyleCnt="0"/>
      <dgm:spPr/>
    </dgm:pt>
    <dgm:pt modelId="{56BB3D69-E693-CF45-81F2-9E9ABFFEF435}" type="pres">
      <dgm:prSet presAssocID="{1CB11E59-48B5-4F82-B36D-E7EC0C0DCE92}" presName="compositeNode" presStyleCnt="0">
        <dgm:presLayoutVars>
          <dgm:bulletEnabled val="1"/>
        </dgm:presLayoutVars>
      </dgm:prSet>
      <dgm:spPr/>
    </dgm:pt>
    <dgm:pt modelId="{61596C56-792D-CB42-B318-D5FC298F929F}" type="pres">
      <dgm:prSet presAssocID="{1CB11E59-48B5-4F82-B36D-E7EC0C0DCE92}" presName="bgRect" presStyleLbl="alignNode1" presStyleIdx="2" presStyleCnt="3" custScaleY="181623"/>
      <dgm:spPr/>
    </dgm:pt>
    <dgm:pt modelId="{A79B7591-D939-934C-81A1-0B32AF9B42A7}" type="pres">
      <dgm:prSet presAssocID="{151FA9F5-16A0-4999-95F0-38BF53EA9E1E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FFF10CD0-8553-FD46-BD23-F81627DF06C5}" type="pres">
      <dgm:prSet presAssocID="{1CB11E59-48B5-4F82-B36D-E7EC0C0DCE92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D0A36109-3D67-684B-B8E2-408677A371AE}" type="presOf" srcId="{299FB97A-4B91-4D1F-9216-C8BDE2432FD6}" destId="{669D3315-808D-B64F-8FB3-1259D6254D9C}" srcOrd="0" destOrd="0" presId="urn:microsoft.com/office/officeart/2016/7/layout/LinearBlockProcessNumbered"/>
    <dgm:cxn modelId="{E60F015D-6876-554E-8930-846BE05A4134}" type="presOf" srcId="{73814D25-CCA6-48BF-A2F4-2F163F78202E}" destId="{A808F331-00A9-9E47-A85C-77C2FF92CEF0}" srcOrd="1" destOrd="0" presId="urn:microsoft.com/office/officeart/2016/7/layout/LinearBlockProcessNumbered"/>
    <dgm:cxn modelId="{4569DB6D-B44B-7944-BA75-CAF51138BCE9}" type="presOf" srcId="{1CB11E59-48B5-4F82-B36D-E7EC0C0DCE92}" destId="{61596C56-792D-CB42-B318-D5FC298F929F}" srcOrd="0" destOrd="0" presId="urn:microsoft.com/office/officeart/2016/7/layout/LinearBlockProcessNumbered"/>
    <dgm:cxn modelId="{50F5D970-A0EE-A842-AE88-28F56C3C216D}" type="presOf" srcId="{151FA9F5-16A0-4999-95F0-38BF53EA9E1E}" destId="{A79B7591-D939-934C-81A1-0B32AF9B42A7}" srcOrd="0" destOrd="0" presId="urn:microsoft.com/office/officeart/2016/7/layout/LinearBlockProcessNumbered"/>
    <dgm:cxn modelId="{1004BF7D-FB20-A142-874B-A7115B496820}" type="presOf" srcId="{80C93400-F12C-4FD7-819E-00477E0A9D8C}" destId="{66A809FA-6C50-EB48-899E-8117E8BE185D}" srcOrd="0" destOrd="0" presId="urn:microsoft.com/office/officeart/2016/7/layout/LinearBlockProcessNumbered"/>
    <dgm:cxn modelId="{2464A68F-1227-4942-969A-C0685A90768E}" type="presOf" srcId="{8F22337F-2044-429C-B29B-5CAC89DE163D}" destId="{79D93F03-AE77-1149-8B47-5CDF323A07F7}" srcOrd="0" destOrd="0" presId="urn:microsoft.com/office/officeart/2016/7/layout/LinearBlockProcessNumbered"/>
    <dgm:cxn modelId="{265DAE96-4A4C-4BAA-8331-A4E2DC058EA0}" srcId="{8F22337F-2044-429C-B29B-5CAC89DE163D}" destId="{73814D25-CCA6-48BF-A2F4-2F163F78202E}" srcOrd="1" destOrd="0" parTransId="{B4F1C611-2D19-48C8-A1C2-54ADF66BB9BA}" sibTransId="{299FB97A-4B91-4D1F-9216-C8BDE2432FD6}"/>
    <dgm:cxn modelId="{C177BDB6-1A9F-224D-9F23-EABE9FF3296C}" type="presOf" srcId="{80C93400-F12C-4FD7-819E-00477E0A9D8C}" destId="{CAEF1B84-0C50-3A49-B24F-EDCA68847752}" srcOrd="1" destOrd="0" presId="urn:microsoft.com/office/officeart/2016/7/layout/LinearBlockProcessNumbered"/>
    <dgm:cxn modelId="{38A68EC5-0CE8-D74C-ABB9-2FF6941EFE94}" type="presOf" srcId="{73814D25-CCA6-48BF-A2F4-2F163F78202E}" destId="{5A67D34D-5339-6F42-BADE-4ACBF2410DD6}" srcOrd="0" destOrd="0" presId="urn:microsoft.com/office/officeart/2016/7/layout/LinearBlockProcessNumbered"/>
    <dgm:cxn modelId="{466FEDDC-D33E-4540-8A68-0837F504D596}" srcId="{8F22337F-2044-429C-B29B-5CAC89DE163D}" destId="{80C93400-F12C-4FD7-819E-00477E0A9D8C}" srcOrd="0" destOrd="0" parTransId="{35B3D6DD-0EA5-4250-B4C4-7BE578DFAC90}" sibTransId="{6364221B-6046-41CA-8CAD-FC68F0608A5F}"/>
    <dgm:cxn modelId="{0C32EEE0-7909-7642-8923-745991B92D15}" type="presOf" srcId="{6364221B-6046-41CA-8CAD-FC68F0608A5F}" destId="{EC24D9BC-F253-F647-AFDA-240CD741E55F}" srcOrd="0" destOrd="0" presId="urn:microsoft.com/office/officeart/2016/7/layout/LinearBlockProcessNumbered"/>
    <dgm:cxn modelId="{58BD63E7-6F41-491D-88EB-832BBD2B251B}" srcId="{8F22337F-2044-429C-B29B-5CAC89DE163D}" destId="{1CB11E59-48B5-4F82-B36D-E7EC0C0DCE92}" srcOrd="2" destOrd="0" parTransId="{15B2DA73-3017-4B5E-A5CF-C595F4A53511}" sibTransId="{151FA9F5-16A0-4999-95F0-38BF53EA9E1E}"/>
    <dgm:cxn modelId="{4B8B5FEF-D016-DD42-A529-82254ABE7766}" type="presOf" srcId="{1CB11E59-48B5-4F82-B36D-E7EC0C0DCE92}" destId="{FFF10CD0-8553-FD46-BD23-F81627DF06C5}" srcOrd="1" destOrd="0" presId="urn:microsoft.com/office/officeart/2016/7/layout/LinearBlockProcessNumbered"/>
    <dgm:cxn modelId="{B1BE5D71-D739-ED43-9EB5-09A76CA727C5}" type="presParOf" srcId="{79D93F03-AE77-1149-8B47-5CDF323A07F7}" destId="{8225DAA8-C9D7-CA41-A11C-1C5993BD5617}" srcOrd="0" destOrd="0" presId="urn:microsoft.com/office/officeart/2016/7/layout/LinearBlockProcessNumbered"/>
    <dgm:cxn modelId="{120DC588-2163-024C-B695-C4CB5B6EBEBD}" type="presParOf" srcId="{8225DAA8-C9D7-CA41-A11C-1C5993BD5617}" destId="{66A809FA-6C50-EB48-899E-8117E8BE185D}" srcOrd="0" destOrd="0" presId="urn:microsoft.com/office/officeart/2016/7/layout/LinearBlockProcessNumbered"/>
    <dgm:cxn modelId="{9A3DFBB1-647A-6A4C-9E95-661188BC7D1B}" type="presParOf" srcId="{8225DAA8-C9D7-CA41-A11C-1C5993BD5617}" destId="{EC24D9BC-F253-F647-AFDA-240CD741E55F}" srcOrd="1" destOrd="0" presId="urn:microsoft.com/office/officeart/2016/7/layout/LinearBlockProcessNumbered"/>
    <dgm:cxn modelId="{83D01A56-5113-7C42-AA7D-3062F9BB0CF0}" type="presParOf" srcId="{8225DAA8-C9D7-CA41-A11C-1C5993BD5617}" destId="{CAEF1B84-0C50-3A49-B24F-EDCA68847752}" srcOrd="2" destOrd="0" presId="urn:microsoft.com/office/officeart/2016/7/layout/LinearBlockProcessNumbered"/>
    <dgm:cxn modelId="{7FD55A0B-9C26-E843-918D-02095FFE978C}" type="presParOf" srcId="{79D93F03-AE77-1149-8B47-5CDF323A07F7}" destId="{59B48666-C580-3E4D-A6A6-459B6B679031}" srcOrd="1" destOrd="0" presId="urn:microsoft.com/office/officeart/2016/7/layout/LinearBlockProcessNumbered"/>
    <dgm:cxn modelId="{AC0204AF-0169-4F47-9860-9E8CDCB85A97}" type="presParOf" srcId="{79D93F03-AE77-1149-8B47-5CDF323A07F7}" destId="{E7F57A1E-282E-554C-92B6-EB7C4526412C}" srcOrd="2" destOrd="0" presId="urn:microsoft.com/office/officeart/2016/7/layout/LinearBlockProcessNumbered"/>
    <dgm:cxn modelId="{8EE1E635-C9C1-2D44-8E6C-2A9C65C173D0}" type="presParOf" srcId="{E7F57A1E-282E-554C-92B6-EB7C4526412C}" destId="{5A67D34D-5339-6F42-BADE-4ACBF2410DD6}" srcOrd="0" destOrd="0" presId="urn:microsoft.com/office/officeart/2016/7/layout/LinearBlockProcessNumbered"/>
    <dgm:cxn modelId="{54382866-7984-E146-8853-9717242849F6}" type="presParOf" srcId="{E7F57A1E-282E-554C-92B6-EB7C4526412C}" destId="{669D3315-808D-B64F-8FB3-1259D6254D9C}" srcOrd="1" destOrd="0" presId="urn:microsoft.com/office/officeart/2016/7/layout/LinearBlockProcessNumbered"/>
    <dgm:cxn modelId="{6C63DF2F-DF10-1741-B02F-3EA57949DDAD}" type="presParOf" srcId="{E7F57A1E-282E-554C-92B6-EB7C4526412C}" destId="{A808F331-00A9-9E47-A85C-77C2FF92CEF0}" srcOrd="2" destOrd="0" presId="urn:microsoft.com/office/officeart/2016/7/layout/LinearBlockProcessNumbered"/>
    <dgm:cxn modelId="{E5652387-DAC0-2045-AB77-5D915D41E5E1}" type="presParOf" srcId="{79D93F03-AE77-1149-8B47-5CDF323A07F7}" destId="{76DA82A9-FE58-E242-846D-B64D9CD8B5F1}" srcOrd="3" destOrd="0" presId="urn:microsoft.com/office/officeart/2016/7/layout/LinearBlockProcessNumbered"/>
    <dgm:cxn modelId="{DD80E927-DD5B-204F-93BB-22447B25EFAC}" type="presParOf" srcId="{79D93F03-AE77-1149-8B47-5CDF323A07F7}" destId="{56BB3D69-E693-CF45-81F2-9E9ABFFEF435}" srcOrd="4" destOrd="0" presId="urn:microsoft.com/office/officeart/2016/7/layout/LinearBlockProcessNumbered"/>
    <dgm:cxn modelId="{88E152A5-D117-5646-9800-C380A19D89A0}" type="presParOf" srcId="{56BB3D69-E693-CF45-81F2-9E9ABFFEF435}" destId="{61596C56-792D-CB42-B318-D5FC298F929F}" srcOrd="0" destOrd="0" presId="urn:microsoft.com/office/officeart/2016/7/layout/LinearBlockProcessNumbered"/>
    <dgm:cxn modelId="{60F86548-13EB-DB4A-97E2-BD023942DF2A}" type="presParOf" srcId="{56BB3D69-E693-CF45-81F2-9E9ABFFEF435}" destId="{A79B7591-D939-934C-81A1-0B32AF9B42A7}" srcOrd="1" destOrd="0" presId="urn:microsoft.com/office/officeart/2016/7/layout/LinearBlockProcessNumbered"/>
    <dgm:cxn modelId="{EFD1A7B9-952E-804F-B598-524963D69ED5}" type="presParOf" srcId="{56BB3D69-E693-CF45-81F2-9E9ABFFEF435}" destId="{FFF10CD0-8553-FD46-BD23-F81627DF06C5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F22337F-2044-429C-B29B-5CAC89DE163D}" type="doc">
      <dgm:prSet loTypeId="urn:microsoft.com/office/officeart/2016/7/layout/LinearBlockProcessNumbered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0C93400-F12C-4FD7-819E-00477E0A9D8C}">
      <dgm:prSet custT="1"/>
      <dgm:spPr/>
      <dgm:t>
        <a:bodyPr/>
        <a:lstStyle/>
        <a:p>
          <a:r>
            <a:rPr lang="en-US" sz="2400" dirty="0"/>
            <a:t>What is neuro-diversity </a:t>
          </a:r>
          <a:br>
            <a:rPr lang="en-US" sz="2400" dirty="0"/>
          </a:br>
          <a:r>
            <a:rPr lang="en-US" sz="2400" dirty="0"/>
            <a:t>and why should </a:t>
          </a:r>
          <a:br>
            <a:rPr lang="en-US" sz="2400" dirty="0"/>
          </a:br>
          <a:r>
            <a:rPr lang="en-US" sz="2400" dirty="0"/>
            <a:t>LCC embrace it?</a:t>
          </a:r>
        </a:p>
      </dgm:t>
    </dgm:pt>
    <dgm:pt modelId="{35B3D6DD-0EA5-4250-B4C4-7BE578DFAC90}" type="parTrans" cxnId="{466FEDDC-D33E-4540-8A68-0837F504D596}">
      <dgm:prSet/>
      <dgm:spPr/>
      <dgm:t>
        <a:bodyPr/>
        <a:lstStyle/>
        <a:p>
          <a:endParaRPr lang="en-US"/>
        </a:p>
      </dgm:t>
    </dgm:pt>
    <dgm:pt modelId="{6364221B-6046-41CA-8CAD-FC68F0608A5F}" type="sibTrans" cxnId="{466FEDDC-D33E-4540-8A68-0837F504D596}">
      <dgm:prSet phldrT="01" phldr="0"/>
      <dgm:spPr/>
      <dgm:t>
        <a:bodyPr/>
        <a:lstStyle/>
        <a:p>
          <a:r>
            <a:rPr lang="en-US"/>
            <a:t>01</a:t>
          </a:r>
          <a:endParaRPr lang="en-US" dirty="0"/>
        </a:p>
      </dgm:t>
    </dgm:pt>
    <dgm:pt modelId="{73814D25-CCA6-48BF-A2F4-2F163F78202E}">
      <dgm:prSet custT="1"/>
      <dgm:spPr/>
      <dgm:t>
        <a:bodyPr/>
        <a:lstStyle/>
        <a:p>
          <a:r>
            <a:rPr lang="en-US" sz="2400" dirty="0"/>
            <a:t>What is going well? What current supports are available?</a:t>
          </a:r>
        </a:p>
      </dgm:t>
    </dgm:pt>
    <dgm:pt modelId="{B4F1C611-2D19-48C8-A1C2-54ADF66BB9BA}" type="parTrans" cxnId="{265DAE96-4A4C-4BAA-8331-A4E2DC058EA0}">
      <dgm:prSet/>
      <dgm:spPr/>
      <dgm:t>
        <a:bodyPr/>
        <a:lstStyle/>
        <a:p>
          <a:endParaRPr lang="en-US"/>
        </a:p>
      </dgm:t>
    </dgm:pt>
    <dgm:pt modelId="{299FB97A-4B91-4D1F-9216-C8BDE2432FD6}" type="sibTrans" cxnId="{265DAE96-4A4C-4BAA-8331-A4E2DC058EA0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1CB11E59-48B5-4F82-B36D-E7EC0C0DCE92}">
      <dgm:prSet custT="1"/>
      <dgm:spPr/>
      <dgm:t>
        <a:bodyPr/>
        <a:lstStyle/>
        <a:p>
          <a:r>
            <a:rPr lang="en-US" sz="2400" dirty="0"/>
            <a:t>What are the additional future needs?</a:t>
          </a:r>
        </a:p>
      </dgm:t>
    </dgm:pt>
    <dgm:pt modelId="{15B2DA73-3017-4B5E-A5CF-C595F4A53511}" type="parTrans" cxnId="{58BD63E7-6F41-491D-88EB-832BBD2B251B}">
      <dgm:prSet/>
      <dgm:spPr/>
      <dgm:t>
        <a:bodyPr/>
        <a:lstStyle/>
        <a:p>
          <a:endParaRPr lang="en-US"/>
        </a:p>
      </dgm:t>
    </dgm:pt>
    <dgm:pt modelId="{151FA9F5-16A0-4999-95F0-38BF53EA9E1E}" type="sibTrans" cxnId="{58BD63E7-6F41-491D-88EB-832BBD2B251B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79D93F03-AE77-1149-8B47-5CDF323A07F7}" type="pres">
      <dgm:prSet presAssocID="{8F22337F-2044-429C-B29B-5CAC89DE163D}" presName="Name0" presStyleCnt="0">
        <dgm:presLayoutVars>
          <dgm:animLvl val="lvl"/>
          <dgm:resizeHandles val="exact"/>
        </dgm:presLayoutVars>
      </dgm:prSet>
      <dgm:spPr/>
    </dgm:pt>
    <dgm:pt modelId="{8225DAA8-C9D7-CA41-A11C-1C5993BD5617}" type="pres">
      <dgm:prSet presAssocID="{80C93400-F12C-4FD7-819E-00477E0A9D8C}" presName="compositeNode" presStyleCnt="0">
        <dgm:presLayoutVars>
          <dgm:bulletEnabled val="1"/>
        </dgm:presLayoutVars>
      </dgm:prSet>
      <dgm:spPr/>
    </dgm:pt>
    <dgm:pt modelId="{66A809FA-6C50-EB48-899E-8117E8BE185D}" type="pres">
      <dgm:prSet presAssocID="{80C93400-F12C-4FD7-819E-00477E0A9D8C}" presName="bgRect" presStyleLbl="alignNode1" presStyleIdx="0" presStyleCnt="3" custScaleX="99097" custScaleY="181623" custLinFactNeighborX="-13334" custLinFactNeighborY="-1912"/>
      <dgm:spPr/>
    </dgm:pt>
    <dgm:pt modelId="{EC24D9BC-F253-F647-AFDA-240CD741E55F}" type="pres">
      <dgm:prSet presAssocID="{6364221B-6046-41CA-8CAD-FC68F0608A5F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CAEF1B84-0C50-3A49-B24F-EDCA68847752}" type="pres">
      <dgm:prSet presAssocID="{80C93400-F12C-4FD7-819E-00477E0A9D8C}" presName="nodeRect" presStyleLbl="alignNode1" presStyleIdx="0" presStyleCnt="3">
        <dgm:presLayoutVars>
          <dgm:bulletEnabled val="1"/>
        </dgm:presLayoutVars>
      </dgm:prSet>
      <dgm:spPr/>
    </dgm:pt>
    <dgm:pt modelId="{59B48666-C580-3E4D-A6A6-459B6B679031}" type="pres">
      <dgm:prSet presAssocID="{6364221B-6046-41CA-8CAD-FC68F0608A5F}" presName="sibTrans" presStyleCnt="0"/>
      <dgm:spPr/>
    </dgm:pt>
    <dgm:pt modelId="{E7F57A1E-282E-554C-92B6-EB7C4526412C}" type="pres">
      <dgm:prSet presAssocID="{73814D25-CCA6-48BF-A2F4-2F163F78202E}" presName="compositeNode" presStyleCnt="0">
        <dgm:presLayoutVars>
          <dgm:bulletEnabled val="1"/>
        </dgm:presLayoutVars>
      </dgm:prSet>
      <dgm:spPr/>
    </dgm:pt>
    <dgm:pt modelId="{5A67D34D-5339-6F42-BADE-4ACBF2410DD6}" type="pres">
      <dgm:prSet presAssocID="{73814D25-CCA6-48BF-A2F4-2F163F78202E}" presName="bgRect" presStyleLbl="alignNode1" presStyleIdx="1" presStyleCnt="3" custScaleY="181623"/>
      <dgm:spPr/>
    </dgm:pt>
    <dgm:pt modelId="{669D3315-808D-B64F-8FB3-1259D6254D9C}" type="pres">
      <dgm:prSet presAssocID="{299FB97A-4B91-4D1F-9216-C8BDE2432FD6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A808F331-00A9-9E47-A85C-77C2FF92CEF0}" type="pres">
      <dgm:prSet presAssocID="{73814D25-CCA6-48BF-A2F4-2F163F78202E}" presName="nodeRect" presStyleLbl="alignNode1" presStyleIdx="1" presStyleCnt="3">
        <dgm:presLayoutVars>
          <dgm:bulletEnabled val="1"/>
        </dgm:presLayoutVars>
      </dgm:prSet>
      <dgm:spPr/>
    </dgm:pt>
    <dgm:pt modelId="{76DA82A9-FE58-E242-846D-B64D9CD8B5F1}" type="pres">
      <dgm:prSet presAssocID="{299FB97A-4B91-4D1F-9216-C8BDE2432FD6}" presName="sibTrans" presStyleCnt="0"/>
      <dgm:spPr/>
    </dgm:pt>
    <dgm:pt modelId="{56BB3D69-E693-CF45-81F2-9E9ABFFEF435}" type="pres">
      <dgm:prSet presAssocID="{1CB11E59-48B5-4F82-B36D-E7EC0C0DCE92}" presName="compositeNode" presStyleCnt="0">
        <dgm:presLayoutVars>
          <dgm:bulletEnabled val="1"/>
        </dgm:presLayoutVars>
      </dgm:prSet>
      <dgm:spPr/>
    </dgm:pt>
    <dgm:pt modelId="{61596C56-792D-CB42-B318-D5FC298F929F}" type="pres">
      <dgm:prSet presAssocID="{1CB11E59-48B5-4F82-B36D-E7EC0C0DCE92}" presName="bgRect" presStyleLbl="alignNode1" presStyleIdx="2" presStyleCnt="3" custScaleY="181623"/>
      <dgm:spPr/>
    </dgm:pt>
    <dgm:pt modelId="{A79B7591-D939-934C-81A1-0B32AF9B42A7}" type="pres">
      <dgm:prSet presAssocID="{151FA9F5-16A0-4999-95F0-38BF53EA9E1E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FFF10CD0-8553-FD46-BD23-F81627DF06C5}" type="pres">
      <dgm:prSet presAssocID="{1CB11E59-48B5-4F82-B36D-E7EC0C0DCE92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D0A36109-3D67-684B-B8E2-408677A371AE}" type="presOf" srcId="{299FB97A-4B91-4D1F-9216-C8BDE2432FD6}" destId="{669D3315-808D-B64F-8FB3-1259D6254D9C}" srcOrd="0" destOrd="0" presId="urn:microsoft.com/office/officeart/2016/7/layout/LinearBlockProcessNumbered"/>
    <dgm:cxn modelId="{E60F015D-6876-554E-8930-846BE05A4134}" type="presOf" srcId="{73814D25-CCA6-48BF-A2F4-2F163F78202E}" destId="{A808F331-00A9-9E47-A85C-77C2FF92CEF0}" srcOrd="1" destOrd="0" presId="urn:microsoft.com/office/officeart/2016/7/layout/LinearBlockProcessNumbered"/>
    <dgm:cxn modelId="{4569DB6D-B44B-7944-BA75-CAF51138BCE9}" type="presOf" srcId="{1CB11E59-48B5-4F82-B36D-E7EC0C0DCE92}" destId="{61596C56-792D-CB42-B318-D5FC298F929F}" srcOrd="0" destOrd="0" presId="urn:microsoft.com/office/officeart/2016/7/layout/LinearBlockProcessNumbered"/>
    <dgm:cxn modelId="{50F5D970-A0EE-A842-AE88-28F56C3C216D}" type="presOf" srcId="{151FA9F5-16A0-4999-95F0-38BF53EA9E1E}" destId="{A79B7591-D939-934C-81A1-0B32AF9B42A7}" srcOrd="0" destOrd="0" presId="urn:microsoft.com/office/officeart/2016/7/layout/LinearBlockProcessNumbered"/>
    <dgm:cxn modelId="{1004BF7D-FB20-A142-874B-A7115B496820}" type="presOf" srcId="{80C93400-F12C-4FD7-819E-00477E0A9D8C}" destId="{66A809FA-6C50-EB48-899E-8117E8BE185D}" srcOrd="0" destOrd="0" presId="urn:microsoft.com/office/officeart/2016/7/layout/LinearBlockProcessNumbered"/>
    <dgm:cxn modelId="{2464A68F-1227-4942-969A-C0685A90768E}" type="presOf" srcId="{8F22337F-2044-429C-B29B-5CAC89DE163D}" destId="{79D93F03-AE77-1149-8B47-5CDF323A07F7}" srcOrd="0" destOrd="0" presId="urn:microsoft.com/office/officeart/2016/7/layout/LinearBlockProcessNumbered"/>
    <dgm:cxn modelId="{265DAE96-4A4C-4BAA-8331-A4E2DC058EA0}" srcId="{8F22337F-2044-429C-B29B-5CAC89DE163D}" destId="{73814D25-CCA6-48BF-A2F4-2F163F78202E}" srcOrd="1" destOrd="0" parTransId="{B4F1C611-2D19-48C8-A1C2-54ADF66BB9BA}" sibTransId="{299FB97A-4B91-4D1F-9216-C8BDE2432FD6}"/>
    <dgm:cxn modelId="{C177BDB6-1A9F-224D-9F23-EABE9FF3296C}" type="presOf" srcId="{80C93400-F12C-4FD7-819E-00477E0A9D8C}" destId="{CAEF1B84-0C50-3A49-B24F-EDCA68847752}" srcOrd="1" destOrd="0" presId="urn:microsoft.com/office/officeart/2016/7/layout/LinearBlockProcessNumbered"/>
    <dgm:cxn modelId="{38A68EC5-0CE8-D74C-ABB9-2FF6941EFE94}" type="presOf" srcId="{73814D25-CCA6-48BF-A2F4-2F163F78202E}" destId="{5A67D34D-5339-6F42-BADE-4ACBF2410DD6}" srcOrd="0" destOrd="0" presId="urn:microsoft.com/office/officeart/2016/7/layout/LinearBlockProcessNumbered"/>
    <dgm:cxn modelId="{466FEDDC-D33E-4540-8A68-0837F504D596}" srcId="{8F22337F-2044-429C-B29B-5CAC89DE163D}" destId="{80C93400-F12C-4FD7-819E-00477E0A9D8C}" srcOrd="0" destOrd="0" parTransId="{35B3D6DD-0EA5-4250-B4C4-7BE578DFAC90}" sibTransId="{6364221B-6046-41CA-8CAD-FC68F0608A5F}"/>
    <dgm:cxn modelId="{0C32EEE0-7909-7642-8923-745991B92D15}" type="presOf" srcId="{6364221B-6046-41CA-8CAD-FC68F0608A5F}" destId="{EC24D9BC-F253-F647-AFDA-240CD741E55F}" srcOrd="0" destOrd="0" presId="urn:microsoft.com/office/officeart/2016/7/layout/LinearBlockProcessNumbered"/>
    <dgm:cxn modelId="{58BD63E7-6F41-491D-88EB-832BBD2B251B}" srcId="{8F22337F-2044-429C-B29B-5CAC89DE163D}" destId="{1CB11E59-48B5-4F82-B36D-E7EC0C0DCE92}" srcOrd="2" destOrd="0" parTransId="{15B2DA73-3017-4B5E-A5CF-C595F4A53511}" sibTransId="{151FA9F5-16A0-4999-95F0-38BF53EA9E1E}"/>
    <dgm:cxn modelId="{4B8B5FEF-D016-DD42-A529-82254ABE7766}" type="presOf" srcId="{1CB11E59-48B5-4F82-B36D-E7EC0C0DCE92}" destId="{FFF10CD0-8553-FD46-BD23-F81627DF06C5}" srcOrd="1" destOrd="0" presId="urn:microsoft.com/office/officeart/2016/7/layout/LinearBlockProcessNumbered"/>
    <dgm:cxn modelId="{B1BE5D71-D739-ED43-9EB5-09A76CA727C5}" type="presParOf" srcId="{79D93F03-AE77-1149-8B47-5CDF323A07F7}" destId="{8225DAA8-C9D7-CA41-A11C-1C5993BD5617}" srcOrd="0" destOrd="0" presId="urn:microsoft.com/office/officeart/2016/7/layout/LinearBlockProcessNumbered"/>
    <dgm:cxn modelId="{120DC588-2163-024C-B695-C4CB5B6EBEBD}" type="presParOf" srcId="{8225DAA8-C9D7-CA41-A11C-1C5993BD5617}" destId="{66A809FA-6C50-EB48-899E-8117E8BE185D}" srcOrd="0" destOrd="0" presId="urn:microsoft.com/office/officeart/2016/7/layout/LinearBlockProcessNumbered"/>
    <dgm:cxn modelId="{9A3DFBB1-647A-6A4C-9E95-661188BC7D1B}" type="presParOf" srcId="{8225DAA8-C9D7-CA41-A11C-1C5993BD5617}" destId="{EC24D9BC-F253-F647-AFDA-240CD741E55F}" srcOrd="1" destOrd="0" presId="urn:microsoft.com/office/officeart/2016/7/layout/LinearBlockProcessNumbered"/>
    <dgm:cxn modelId="{83D01A56-5113-7C42-AA7D-3062F9BB0CF0}" type="presParOf" srcId="{8225DAA8-C9D7-CA41-A11C-1C5993BD5617}" destId="{CAEF1B84-0C50-3A49-B24F-EDCA68847752}" srcOrd="2" destOrd="0" presId="urn:microsoft.com/office/officeart/2016/7/layout/LinearBlockProcessNumbered"/>
    <dgm:cxn modelId="{7FD55A0B-9C26-E843-918D-02095FFE978C}" type="presParOf" srcId="{79D93F03-AE77-1149-8B47-5CDF323A07F7}" destId="{59B48666-C580-3E4D-A6A6-459B6B679031}" srcOrd="1" destOrd="0" presId="urn:microsoft.com/office/officeart/2016/7/layout/LinearBlockProcessNumbered"/>
    <dgm:cxn modelId="{AC0204AF-0169-4F47-9860-9E8CDCB85A97}" type="presParOf" srcId="{79D93F03-AE77-1149-8B47-5CDF323A07F7}" destId="{E7F57A1E-282E-554C-92B6-EB7C4526412C}" srcOrd="2" destOrd="0" presId="urn:microsoft.com/office/officeart/2016/7/layout/LinearBlockProcessNumbered"/>
    <dgm:cxn modelId="{8EE1E635-C9C1-2D44-8E6C-2A9C65C173D0}" type="presParOf" srcId="{E7F57A1E-282E-554C-92B6-EB7C4526412C}" destId="{5A67D34D-5339-6F42-BADE-4ACBF2410DD6}" srcOrd="0" destOrd="0" presId="urn:microsoft.com/office/officeart/2016/7/layout/LinearBlockProcessNumbered"/>
    <dgm:cxn modelId="{54382866-7984-E146-8853-9717242849F6}" type="presParOf" srcId="{E7F57A1E-282E-554C-92B6-EB7C4526412C}" destId="{669D3315-808D-B64F-8FB3-1259D6254D9C}" srcOrd="1" destOrd="0" presId="urn:microsoft.com/office/officeart/2016/7/layout/LinearBlockProcessNumbered"/>
    <dgm:cxn modelId="{6C63DF2F-DF10-1741-B02F-3EA57949DDAD}" type="presParOf" srcId="{E7F57A1E-282E-554C-92B6-EB7C4526412C}" destId="{A808F331-00A9-9E47-A85C-77C2FF92CEF0}" srcOrd="2" destOrd="0" presId="urn:microsoft.com/office/officeart/2016/7/layout/LinearBlockProcessNumbered"/>
    <dgm:cxn modelId="{E5652387-DAC0-2045-AB77-5D915D41E5E1}" type="presParOf" srcId="{79D93F03-AE77-1149-8B47-5CDF323A07F7}" destId="{76DA82A9-FE58-E242-846D-B64D9CD8B5F1}" srcOrd="3" destOrd="0" presId="urn:microsoft.com/office/officeart/2016/7/layout/LinearBlockProcessNumbered"/>
    <dgm:cxn modelId="{DD80E927-DD5B-204F-93BB-22447B25EFAC}" type="presParOf" srcId="{79D93F03-AE77-1149-8B47-5CDF323A07F7}" destId="{56BB3D69-E693-CF45-81F2-9E9ABFFEF435}" srcOrd="4" destOrd="0" presId="urn:microsoft.com/office/officeart/2016/7/layout/LinearBlockProcessNumbered"/>
    <dgm:cxn modelId="{88E152A5-D117-5646-9800-C380A19D89A0}" type="presParOf" srcId="{56BB3D69-E693-CF45-81F2-9E9ABFFEF435}" destId="{61596C56-792D-CB42-B318-D5FC298F929F}" srcOrd="0" destOrd="0" presId="urn:microsoft.com/office/officeart/2016/7/layout/LinearBlockProcessNumbered"/>
    <dgm:cxn modelId="{60F86548-13EB-DB4A-97E2-BD023942DF2A}" type="presParOf" srcId="{56BB3D69-E693-CF45-81F2-9E9ABFFEF435}" destId="{A79B7591-D939-934C-81A1-0B32AF9B42A7}" srcOrd="1" destOrd="0" presId="urn:microsoft.com/office/officeart/2016/7/layout/LinearBlockProcessNumbered"/>
    <dgm:cxn modelId="{EFD1A7B9-952E-804F-B598-524963D69ED5}" type="presParOf" srcId="{56BB3D69-E693-CF45-81F2-9E9ABFFEF435}" destId="{FFF10CD0-8553-FD46-BD23-F81627DF06C5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F22337F-2044-429C-B29B-5CAC89DE163D}" type="doc">
      <dgm:prSet loTypeId="urn:microsoft.com/office/officeart/2016/7/layout/LinearBlockProcessNumbered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0C93400-F12C-4FD7-819E-00477E0A9D8C}">
      <dgm:prSet custT="1"/>
      <dgm:spPr/>
      <dgm:t>
        <a:bodyPr/>
        <a:lstStyle/>
        <a:p>
          <a:r>
            <a:rPr lang="en-US" sz="2400" dirty="0"/>
            <a:t>What is neuro-diversity </a:t>
          </a:r>
          <a:br>
            <a:rPr lang="en-US" sz="2400" dirty="0"/>
          </a:br>
          <a:r>
            <a:rPr lang="en-US" sz="2400" dirty="0"/>
            <a:t>and why should </a:t>
          </a:r>
          <a:br>
            <a:rPr lang="en-US" sz="2400" dirty="0"/>
          </a:br>
          <a:r>
            <a:rPr lang="en-US" sz="2400" dirty="0"/>
            <a:t>LCC embrace it?</a:t>
          </a:r>
        </a:p>
      </dgm:t>
    </dgm:pt>
    <dgm:pt modelId="{35B3D6DD-0EA5-4250-B4C4-7BE578DFAC90}" type="parTrans" cxnId="{466FEDDC-D33E-4540-8A68-0837F504D596}">
      <dgm:prSet/>
      <dgm:spPr/>
      <dgm:t>
        <a:bodyPr/>
        <a:lstStyle/>
        <a:p>
          <a:endParaRPr lang="en-US"/>
        </a:p>
      </dgm:t>
    </dgm:pt>
    <dgm:pt modelId="{6364221B-6046-41CA-8CAD-FC68F0608A5F}" type="sibTrans" cxnId="{466FEDDC-D33E-4540-8A68-0837F504D596}">
      <dgm:prSet phldrT="01" phldr="0"/>
      <dgm:spPr/>
      <dgm:t>
        <a:bodyPr/>
        <a:lstStyle/>
        <a:p>
          <a:r>
            <a:rPr lang="en-US"/>
            <a:t>01</a:t>
          </a:r>
          <a:endParaRPr lang="en-US" dirty="0"/>
        </a:p>
      </dgm:t>
    </dgm:pt>
    <dgm:pt modelId="{73814D25-CCA6-48BF-A2F4-2F163F78202E}">
      <dgm:prSet custT="1"/>
      <dgm:spPr/>
      <dgm:t>
        <a:bodyPr/>
        <a:lstStyle/>
        <a:p>
          <a:r>
            <a:rPr lang="en-US" sz="2400" dirty="0"/>
            <a:t>What is going well? What current supports are available?</a:t>
          </a:r>
        </a:p>
      </dgm:t>
    </dgm:pt>
    <dgm:pt modelId="{B4F1C611-2D19-48C8-A1C2-54ADF66BB9BA}" type="parTrans" cxnId="{265DAE96-4A4C-4BAA-8331-A4E2DC058EA0}">
      <dgm:prSet/>
      <dgm:spPr/>
      <dgm:t>
        <a:bodyPr/>
        <a:lstStyle/>
        <a:p>
          <a:endParaRPr lang="en-US"/>
        </a:p>
      </dgm:t>
    </dgm:pt>
    <dgm:pt modelId="{299FB97A-4B91-4D1F-9216-C8BDE2432FD6}" type="sibTrans" cxnId="{265DAE96-4A4C-4BAA-8331-A4E2DC058EA0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1CB11E59-48B5-4F82-B36D-E7EC0C0DCE92}">
      <dgm:prSet custT="1"/>
      <dgm:spPr/>
      <dgm:t>
        <a:bodyPr/>
        <a:lstStyle/>
        <a:p>
          <a:r>
            <a:rPr lang="en-US" sz="2400" dirty="0"/>
            <a:t>What are the additional future needs?</a:t>
          </a:r>
        </a:p>
      </dgm:t>
    </dgm:pt>
    <dgm:pt modelId="{15B2DA73-3017-4B5E-A5CF-C595F4A53511}" type="parTrans" cxnId="{58BD63E7-6F41-491D-88EB-832BBD2B251B}">
      <dgm:prSet/>
      <dgm:spPr/>
      <dgm:t>
        <a:bodyPr/>
        <a:lstStyle/>
        <a:p>
          <a:endParaRPr lang="en-US"/>
        </a:p>
      </dgm:t>
    </dgm:pt>
    <dgm:pt modelId="{151FA9F5-16A0-4999-95F0-38BF53EA9E1E}" type="sibTrans" cxnId="{58BD63E7-6F41-491D-88EB-832BBD2B251B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79D93F03-AE77-1149-8B47-5CDF323A07F7}" type="pres">
      <dgm:prSet presAssocID="{8F22337F-2044-429C-B29B-5CAC89DE163D}" presName="Name0" presStyleCnt="0">
        <dgm:presLayoutVars>
          <dgm:animLvl val="lvl"/>
          <dgm:resizeHandles val="exact"/>
        </dgm:presLayoutVars>
      </dgm:prSet>
      <dgm:spPr/>
    </dgm:pt>
    <dgm:pt modelId="{8225DAA8-C9D7-CA41-A11C-1C5993BD5617}" type="pres">
      <dgm:prSet presAssocID="{80C93400-F12C-4FD7-819E-00477E0A9D8C}" presName="compositeNode" presStyleCnt="0">
        <dgm:presLayoutVars>
          <dgm:bulletEnabled val="1"/>
        </dgm:presLayoutVars>
      </dgm:prSet>
      <dgm:spPr/>
    </dgm:pt>
    <dgm:pt modelId="{66A809FA-6C50-EB48-899E-8117E8BE185D}" type="pres">
      <dgm:prSet presAssocID="{80C93400-F12C-4FD7-819E-00477E0A9D8C}" presName="bgRect" presStyleLbl="alignNode1" presStyleIdx="0" presStyleCnt="3" custScaleX="99097" custScaleY="181623" custLinFactNeighborX="-13334" custLinFactNeighborY="-1912"/>
      <dgm:spPr/>
    </dgm:pt>
    <dgm:pt modelId="{EC24D9BC-F253-F647-AFDA-240CD741E55F}" type="pres">
      <dgm:prSet presAssocID="{6364221B-6046-41CA-8CAD-FC68F0608A5F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CAEF1B84-0C50-3A49-B24F-EDCA68847752}" type="pres">
      <dgm:prSet presAssocID="{80C93400-F12C-4FD7-819E-00477E0A9D8C}" presName="nodeRect" presStyleLbl="alignNode1" presStyleIdx="0" presStyleCnt="3">
        <dgm:presLayoutVars>
          <dgm:bulletEnabled val="1"/>
        </dgm:presLayoutVars>
      </dgm:prSet>
      <dgm:spPr/>
    </dgm:pt>
    <dgm:pt modelId="{59B48666-C580-3E4D-A6A6-459B6B679031}" type="pres">
      <dgm:prSet presAssocID="{6364221B-6046-41CA-8CAD-FC68F0608A5F}" presName="sibTrans" presStyleCnt="0"/>
      <dgm:spPr/>
    </dgm:pt>
    <dgm:pt modelId="{E7F57A1E-282E-554C-92B6-EB7C4526412C}" type="pres">
      <dgm:prSet presAssocID="{73814D25-CCA6-48BF-A2F4-2F163F78202E}" presName="compositeNode" presStyleCnt="0">
        <dgm:presLayoutVars>
          <dgm:bulletEnabled val="1"/>
        </dgm:presLayoutVars>
      </dgm:prSet>
      <dgm:spPr/>
    </dgm:pt>
    <dgm:pt modelId="{5A67D34D-5339-6F42-BADE-4ACBF2410DD6}" type="pres">
      <dgm:prSet presAssocID="{73814D25-CCA6-48BF-A2F4-2F163F78202E}" presName="bgRect" presStyleLbl="alignNode1" presStyleIdx="1" presStyleCnt="3" custScaleY="181623"/>
      <dgm:spPr/>
    </dgm:pt>
    <dgm:pt modelId="{669D3315-808D-B64F-8FB3-1259D6254D9C}" type="pres">
      <dgm:prSet presAssocID="{299FB97A-4B91-4D1F-9216-C8BDE2432FD6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A808F331-00A9-9E47-A85C-77C2FF92CEF0}" type="pres">
      <dgm:prSet presAssocID="{73814D25-CCA6-48BF-A2F4-2F163F78202E}" presName="nodeRect" presStyleLbl="alignNode1" presStyleIdx="1" presStyleCnt="3">
        <dgm:presLayoutVars>
          <dgm:bulletEnabled val="1"/>
        </dgm:presLayoutVars>
      </dgm:prSet>
      <dgm:spPr/>
    </dgm:pt>
    <dgm:pt modelId="{76DA82A9-FE58-E242-846D-B64D9CD8B5F1}" type="pres">
      <dgm:prSet presAssocID="{299FB97A-4B91-4D1F-9216-C8BDE2432FD6}" presName="sibTrans" presStyleCnt="0"/>
      <dgm:spPr/>
    </dgm:pt>
    <dgm:pt modelId="{56BB3D69-E693-CF45-81F2-9E9ABFFEF435}" type="pres">
      <dgm:prSet presAssocID="{1CB11E59-48B5-4F82-B36D-E7EC0C0DCE92}" presName="compositeNode" presStyleCnt="0">
        <dgm:presLayoutVars>
          <dgm:bulletEnabled val="1"/>
        </dgm:presLayoutVars>
      </dgm:prSet>
      <dgm:spPr/>
    </dgm:pt>
    <dgm:pt modelId="{61596C56-792D-CB42-B318-D5FC298F929F}" type="pres">
      <dgm:prSet presAssocID="{1CB11E59-48B5-4F82-B36D-E7EC0C0DCE92}" presName="bgRect" presStyleLbl="alignNode1" presStyleIdx="2" presStyleCnt="3" custScaleY="181623"/>
      <dgm:spPr/>
    </dgm:pt>
    <dgm:pt modelId="{A79B7591-D939-934C-81A1-0B32AF9B42A7}" type="pres">
      <dgm:prSet presAssocID="{151FA9F5-16A0-4999-95F0-38BF53EA9E1E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FFF10CD0-8553-FD46-BD23-F81627DF06C5}" type="pres">
      <dgm:prSet presAssocID="{1CB11E59-48B5-4F82-B36D-E7EC0C0DCE92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D0A36109-3D67-684B-B8E2-408677A371AE}" type="presOf" srcId="{299FB97A-4B91-4D1F-9216-C8BDE2432FD6}" destId="{669D3315-808D-B64F-8FB3-1259D6254D9C}" srcOrd="0" destOrd="0" presId="urn:microsoft.com/office/officeart/2016/7/layout/LinearBlockProcessNumbered"/>
    <dgm:cxn modelId="{E60F015D-6876-554E-8930-846BE05A4134}" type="presOf" srcId="{73814D25-CCA6-48BF-A2F4-2F163F78202E}" destId="{A808F331-00A9-9E47-A85C-77C2FF92CEF0}" srcOrd="1" destOrd="0" presId="urn:microsoft.com/office/officeart/2016/7/layout/LinearBlockProcessNumbered"/>
    <dgm:cxn modelId="{4569DB6D-B44B-7944-BA75-CAF51138BCE9}" type="presOf" srcId="{1CB11E59-48B5-4F82-B36D-E7EC0C0DCE92}" destId="{61596C56-792D-CB42-B318-D5FC298F929F}" srcOrd="0" destOrd="0" presId="urn:microsoft.com/office/officeart/2016/7/layout/LinearBlockProcessNumbered"/>
    <dgm:cxn modelId="{50F5D970-A0EE-A842-AE88-28F56C3C216D}" type="presOf" srcId="{151FA9F5-16A0-4999-95F0-38BF53EA9E1E}" destId="{A79B7591-D939-934C-81A1-0B32AF9B42A7}" srcOrd="0" destOrd="0" presId="urn:microsoft.com/office/officeart/2016/7/layout/LinearBlockProcessNumbered"/>
    <dgm:cxn modelId="{1004BF7D-FB20-A142-874B-A7115B496820}" type="presOf" srcId="{80C93400-F12C-4FD7-819E-00477E0A9D8C}" destId="{66A809FA-6C50-EB48-899E-8117E8BE185D}" srcOrd="0" destOrd="0" presId="urn:microsoft.com/office/officeart/2016/7/layout/LinearBlockProcessNumbered"/>
    <dgm:cxn modelId="{2464A68F-1227-4942-969A-C0685A90768E}" type="presOf" srcId="{8F22337F-2044-429C-B29B-5CAC89DE163D}" destId="{79D93F03-AE77-1149-8B47-5CDF323A07F7}" srcOrd="0" destOrd="0" presId="urn:microsoft.com/office/officeart/2016/7/layout/LinearBlockProcessNumbered"/>
    <dgm:cxn modelId="{265DAE96-4A4C-4BAA-8331-A4E2DC058EA0}" srcId="{8F22337F-2044-429C-B29B-5CAC89DE163D}" destId="{73814D25-CCA6-48BF-A2F4-2F163F78202E}" srcOrd="1" destOrd="0" parTransId="{B4F1C611-2D19-48C8-A1C2-54ADF66BB9BA}" sibTransId="{299FB97A-4B91-4D1F-9216-C8BDE2432FD6}"/>
    <dgm:cxn modelId="{C177BDB6-1A9F-224D-9F23-EABE9FF3296C}" type="presOf" srcId="{80C93400-F12C-4FD7-819E-00477E0A9D8C}" destId="{CAEF1B84-0C50-3A49-B24F-EDCA68847752}" srcOrd="1" destOrd="0" presId="urn:microsoft.com/office/officeart/2016/7/layout/LinearBlockProcessNumbered"/>
    <dgm:cxn modelId="{38A68EC5-0CE8-D74C-ABB9-2FF6941EFE94}" type="presOf" srcId="{73814D25-CCA6-48BF-A2F4-2F163F78202E}" destId="{5A67D34D-5339-6F42-BADE-4ACBF2410DD6}" srcOrd="0" destOrd="0" presId="urn:microsoft.com/office/officeart/2016/7/layout/LinearBlockProcessNumbered"/>
    <dgm:cxn modelId="{466FEDDC-D33E-4540-8A68-0837F504D596}" srcId="{8F22337F-2044-429C-B29B-5CAC89DE163D}" destId="{80C93400-F12C-4FD7-819E-00477E0A9D8C}" srcOrd="0" destOrd="0" parTransId="{35B3D6DD-0EA5-4250-B4C4-7BE578DFAC90}" sibTransId="{6364221B-6046-41CA-8CAD-FC68F0608A5F}"/>
    <dgm:cxn modelId="{0C32EEE0-7909-7642-8923-745991B92D15}" type="presOf" srcId="{6364221B-6046-41CA-8CAD-FC68F0608A5F}" destId="{EC24D9BC-F253-F647-AFDA-240CD741E55F}" srcOrd="0" destOrd="0" presId="urn:microsoft.com/office/officeart/2016/7/layout/LinearBlockProcessNumbered"/>
    <dgm:cxn modelId="{58BD63E7-6F41-491D-88EB-832BBD2B251B}" srcId="{8F22337F-2044-429C-B29B-5CAC89DE163D}" destId="{1CB11E59-48B5-4F82-B36D-E7EC0C0DCE92}" srcOrd="2" destOrd="0" parTransId="{15B2DA73-3017-4B5E-A5CF-C595F4A53511}" sibTransId="{151FA9F5-16A0-4999-95F0-38BF53EA9E1E}"/>
    <dgm:cxn modelId="{4B8B5FEF-D016-DD42-A529-82254ABE7766}" type="presOf" srcId="{1CB11E59-48B5-4F82-B36D-E7EC0C0DCE92}" destId="{FFF10CD0-8553-FD46-BD23-F81627DF06C5}" srcOrd="1" destOrd="0" presId="urn:microsoft.com/office/officeart/2016/7/layout/LinearBlockProcessNumbered"/>
    <dgm:cxn modelId="{B1BE5D71-D739-ED43-9EB5-09A76CA727C5}" type="presParOf" srcId="{79D93F03-AE77-1149-8B47-5CDF323A07F7}" destId="{8225DAA8-C9D7-CA41-A11C-1C5993BD5617}" srcOrd="0" destOrd="0" presId="urn:microsoft.com/office/officeart/2016/7/layout/LinearBlockProcessNumbered"/>
    <dgm:cxn modelId="{120DC588-2163-024C-B695-C4CB5B6EBEBD}" type="presParOf" srcId="{8225DAA8-C9D7-CA41-A11C-1C5993BD5617}" destId="{66A809FA-6C50-EB48-899E-8117E8BE185D}" srcOrd="0" destOrd="0" presId="urn:microsoft.com/office/officeart/2016/7/layout/LinearBlockProcessNumbered"/>
    <dgm:cxn modelId="{9A3DFBB1-647A-6A4C-9E95-661188BC7D1B}" type="presParOf" srcId="{8225DAA8-C9D7-CA41-A11C-1C5993BD5617}" destId="{EC24D9BC-F253-F647-AFDA-240CD741E55F}" srcOrd="1" destOrd="0" presId="urn:microsoft.com/office/officeart/2016/7/layout/LinearBlockProcessNumbered"/>
    <dgm:cxn modelId="{83D01A56-5113-7C42-AA7D-3062F9BB0CF0}" type="presParOf" srcId="{8225DAA8-C9D7-CA41-A11C-1C5993BD5617}" destId="{CAEF1B84-0C50-3A49-B24F-EDCA68847752}" srcOrd="2" destOrd="0" presId="urn:microsoft.com/office/officeart/2016/7/layout/LinearBlockProcessNumbered"/>
    <dgm:cxn modelId="{7FD55A0B-9C26-E843-918D-02095FFE978C}" type="presParOf" srcId="{79D93F03-AE77-1149-8B47-5CDF323A07F7}" destId="{59B48666-C580-3E4D-A6A6-459B6B679031}" srcOrd="1" destOrd="0" presId="urn:microsoft.com/office/officeart/2016/7/layout/LinearBlockProcessNumbered"/>
    <dgm:cxn modelId="{AC0204AF-0169-4F47-9860-9E8CDCB85A97}" type="presParOf" srcId="{79D93F03-AE77-1149-8B47-5CDF323A07F7}" destId="{E7F57A1E-282E-554C-92B6-EB7C4526412C}" srcOrd="2" destOrd="0" presId="urn:microsoft.com/office/officeart/2016/7/layout/LinearBlockProcessNumbered"/>
    <dgm:cxn modelId="{8EE1E635-C9C1-2D44-8E6C-2A9C65C173D0}" type="presParOf" srcId="{E7F57A1E-282E-554C-92B6-EB7C4526412C}" destId="{5A67D34D-5339-6F42-BADE-4ACBF2410DD6}" srcOrd="0" destOrd="0" presId="urn:microsoft.com/office/officeart/2016/7/layout/LinearBlockProcessNumbered"/>
    <dgm:cxn modelId="{54382866-7984-E146-8853-9717242849F6}" type="presParOf" srcId="{E7F57A1E-282E-554C-92B6-EB7C4526412C}" destId="{669D3315-808D-B64F-8FB3-1259D6254D9C}" srcOrd="1" destOrd="0" presId="urn:microsoft.com/office/officeart/2016/7/layout/LinearBlockProcessNumbered"/>
    <dgm:cxn modelId="{6C63DF2F-DF10-1741-B02F-3EA57949DDAD}" type="presParOf" srcId="{E7F57A1E-282E-554C-92B6-EB7C4526412C}" destId="{A808F331-00A9-9E47-A85C-77C2FF92CEF0}" srcOrd="2" destOrd="0" presId="urn:microsoft.com/office/officeart/2016/7/layout/LinearBlockProcessNumbered"/>
    <dgm:cxn modelId="{E5652387-DAC0-2045-AB77-5D915D41E5E1}" type="presParOf" srcId="{79D93F03-AE77-1149-8B47-5CDF323A07F7}" destId="{76DA82A9-FE58-E242-846D-B64D9CD8B5F1}" srcOrd="3" destOrd="0" presId="urn:microsoft.com/office/officeart/2016/7/layout/LinearBlockProcessNumbered"/>
    <dgm:cxn modelId="{DD80E927-DD5B-204F-93BB-22447B25EFAC}" type="presParOf" srcId="{79D93F03-AE77-1149-8B47-5CDF323A07F7}" destId="{56BB3D69-E693-CF45-81F2-9E9ABFFEF435}" srcOrd="4" destOrd="0" presId="urn:microsoft.com/office/officeart/2016/7/layout/LinearBlockProcessNumbered"/>
    <dgm:cxn modelId="{88E152A5-D117-5646-9800-C380A19D89A0}" type="presParOf" srcId="{56BB3D69-E693-CF45-81F2-9E9ABFFEF435}" destId="{61596C56-792D-CB42-B318-D5FC298F929F}" srcOrd="0" destOrd="0" presId="urn:microsoft.com/office/officeart/2016/7/layout/LinearBlockProcessNumbered"/>
    <dgm:cxn modelId="{60F86548-13EB-DB4A-97E2-BD023942DF2A}" type="presParOf" srcId="{56BB3D69-E693-CF45-81F2-9E9ABFFEF435}" destId="{A79B7591-D939-934C-81A1-0B32AF9B42A7}" srcOrd="1" destOrd="0" presId="urn:microsoft.com/office/officeart/2016/7/layout/LinearBlockProcessNumbered"/>
    <dgm:cxn modelId="{EFD1A7B9-952E-804F-B598-524963D69ED5}" type="presParOf" srcId="{56BB3D69-E693-CF45-81F2-9E9ABFFEF435}" destId="{FFF10CD0-8553-FD46-BD23-F81627DF06C5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F22337F-2044-429C-B29B-5CAC89DE163D}" type="doc">
      <dgm:prSet loTypeId="urn:microsoft.com/office/officeart/2016/7/layout/LinearBlockProcessNumbered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0C93400-F12C-4FD7-819E-00477E0A9D8C}">
      <dgm:prSet custT="1"/>
      <dgm:spPr/>
      <dgm:t>
        <a:bodyPr/>
        <a:lstStyle/>
        <a:p>
          <a:r>
            <a:rPr lang="en-US" sz="2400" dirty="0"/>
            <a:t>What is neuro-diversity </a:t>
          </a:r>
          <a:br>
            <a:rPr lang="en-US" sz="2400" dirty="0"/>
          </a:br>
          <a:r>
            <a:rPr lang="en-US" sz="2400" dirty="0"/>
            <a:t>and why should </a:t>
          </a:r>
          <a:br>
            <a:rPr lang="en-US" sz="2400" dirty="0"/>
          </a:br>
          <a:r>
            <a:rPr lang="en-US" sz="2400" dirty="0"/>
            <a:t>LCC embrace it?</a:t>
          </a:r>
        </a:p>
      </dgm:t>
    </dgm:pt>
    <dgm:pt modelId="{35B3D6DD-0EA5-4250-B4C4-7BE578DFAC90}" type="parTrans" cxnId="{466FEDDC-D33E-4540-8A68-0837F504D596}">
      <dgm:prSet/>
      <dgm:spPr/>
      <dgm:t>
        <a:bodyPr/>
        <a:lstStyle/>
        <a:p>
          <a:endParaRPr lang="en-US"/>
        </a:p>
      </dgm:t>
    </dgm:pt>
    <dgm:pt modelId="{6364221B-6046-41CA-8CAD-FC68F0608A5F}" type="sibTrans" cxnId="{466FEDDC-D33E-4540-8A68-0837F504D596}">
      <dgm:prSet phldrT="01" phldr="0"/>
      <dgm:spPr/>
      <dgm:t>
        <a:bodyPr/>
        <a:lstStyle/>
        <a:p>
          <a:r>
            <a:rPr lang="en-US"/>
            <a:t>01</a:t>
          </a:r>
          <a:endParaRPr lang="en-US" dirty="0"/>
        </a:p>
      </dgm:t>
    </dgm:pt>
    <dgm:pt modelId="{73814D25-CCA6-48BF-A2F4-2F163F78202E}">
      <dgm:prSet custT="1"/>
      <dgm:spPr/>
      <dgm:t>
        <a:bodyPr/>
        <a:lstStyle/>
        <a:p>
          <a:r>
            <a:rPr lang="en-US" sz="2400" dirty="0"/>
            <a:t>What is going well? What current supports are available?</a:t>
          </a:r>
        </a:p>
      </dgm:t>
    </dgm:pt>
    <dgm:pt modelId="{B4F1C611-2D19-48C8-A1C2-54ADF66BB9BA}" type="parTrans" cxnId="{265DAE96-4A4C-4BAA-8331-A4E2DC058EA0}">
      <dgm:prSet/>
      <dgm:spPr/>
      <dgm:t>
        <a:bodyPr/>
        <a:lstStyle/>
        <a:p>
          <a:endParaRPr lang="en-US"/>
        </a:p>
      </dgm:t>
    </dgm:pt>
    <dgm:pt modelId="{299FB97A-4B91-4D1F-9216-C8BDE2432FD6}" type="sibTrans" cxnId="{265DAE96-4A4C-4BAA-8331-A4E2DC058EA0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1CB11E59-48B5-4F82-B36D-E7EC0C0DCE92}">
      <dgm:prSet custT="1"/>
      <dgm:spPr/>
      <dgm:t>
        <a:bodyPr/>
        <a:lstStyle/>
        <a:p>
          <a:r>
            <a:rPr lang="en-US" sz="2400" dirty="0"/>
            <a:t>What are the additional future needs?</a:t>
          </a:r>
        </a:p>
      </dgm:t>
    </dgm:pt>
    <dgm:pt modelId="{15B2DA73-3017-4B5E-A5CF-C595F4A53511}" type="parTrans" cxnId="{58BD63E7-6F41-491D-88EB-832BBD2B251B}">
      <dgm:prSet/>
      <dgm:spPr/>
      <dgm:t>
        <a:bodyPr/>
        <a:lstStyle/>
        <a:p>
          <a:endParaRPr lang="en-US"/>
        </a:p>
      </dgm:t>
    </dgm:pt>
    <dgm:pt modelId="{151FA9F5-16A0-4999-95F0-38BF53EA9E1E}" type="sibTrans" cxnId="{58BD63E7-6F41-491D-88EB-832BBD2B251B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79D93F03-AE77-1149-8B47-5CDF323A07F7}" type="pres">
      <dgm:prSet presAssocID="{8F22337F-2044-429C-B29B-5CAC89DE163D}" presName="Name0" presStyleCnt="0">
        <dgm:presLayoutVars>
          <dgm:animLvl val="lvl"/>
          <dgm:resizeHandles val="exact"/>
        </dgm:presLayoutVars>
      </dgm:prSet>
      <dgm:spPr/>
    </dgm:pt>
    <dgm:pt modelId="{8225DAA8-C9D7-CA41-A11C-1C5993BD5617}" type="pres">
      <dgm:prSet presAssocID="{80C93400-F12C-4FD7-819E-00477E0A9D8C}" presName="compositeNode" presStyleCnt="0">
        <dgm:presLayoutVars>
          <dgm:bulletEnabled val="1"/>
        </dgm:presLayoutVars>
      </dgm:prSet>
      <dgm:spPr/>
    </dgm:pt>
    <dgm:pt modelId="{66A809FA-6C50-EB48-899E-8117E8BE185D}" type="pres">
      <dgm:prSet presAssocID="{80C93400-F12C-4FD7-819E-00477E0A9D8C}" presName="bgRect" presStyleLbl="alignNode1" presStyleIdx="0" presStyleCnt="3" custScaleX="99097" custScaleY="181623" custLinFactNeighborX="-13334" custLinFactNeighborY="-1912"/>
      <dgm:spPr/>
    </dgm:pt>
    <dgm:pt modelId="{EC24D9BC-F253-F647-AFDA-240CD741E55F}" type="pres">
      <dgm:prSet presAssocID="{6364221B-6046-41CA-8CAD-FC68F0608A5F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CAEF1B84-0C50-3A49-B24F-EDCA68847752}" type="pres">
      <dgm:prSet presAssocID="{80C93400-F12C-4FD7-819E-00477E0A9D8C}" presName="nodeRect" presStyleLbl="alignNode1" presStyleIdx="0" presStyleCnt="3">
        <dgm:presLayoutVars>
          <dgm:bulletEnabled val="1"/>
        </dgm:presLayoutVars>
      </dgm:prSet>
      <dgm:spPr/>
    </dgm:pt>
    <dgm:pt modelId="{59B48666-C580-3E4D-A6A6-459B6B679031}" type="pres">
      <dgm:prSet presAssocID="{6364221B-6046-41CA-8CAD-FC68F0608A5F}" presName="sibTrans" presStyleCnt="0"/>
      <dgm:spPr/>
    </dgm:pt>
    <dgm:pt modelId="{E7F57A1E-282E-554C-92B6-EB7C4526412C}" type="pres">
      <dgm:prSet presAssocID="{73814D25-CCA6-48BF-A2F4-2F163F78202E}" presName="compositeNode" presStyleCnt="0">
        <dgm:presLayoutVars>
          <dgm:bulletEnabled val="1"/>
        </dgm:presLayoutVars>
      </dgm:prSet>
      <dgm:spPr/>
    </dgm:pt>
    <dgm:pt modelId="{5A67D34D-5339-6F42-BADE-4ACBF2410DD6}" type="pres">
      <dgm:prSet presAssocID="{73814D25-CCA6-48BF-A2F4-2F163F78202E}" presName="bgRect" presStyleLbl="alignNode1" presStyleIdx="1" presStyleCnt="3" custScaleY="181623"/>
      <dgm:spPr/>
    </dgm:pt>
    <dgm:pt modelId="{669D3315-808D-B64F-8FB3-1259D6254D9C}" type="pres">
      <dgm:prSet presAssocID="{299FB97A-4B91-4D1F-9216-C8BDE2432FD6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A808F331-00A9-9E47-A85C-77C2FF92CEF0}" type="pres">
      <dgm:prSet presAssocID="{73814D25-CCA6-48BF-A2F4-2F163F78202E}" presName="nodeRect" presStyleLbl="alignNode1" presStyleIdx="1" presStyleCnt="3">
        <dgm:presLayoutVars>
          <dgm:bulletEnabled val="1"/>
        </dgm:presLayoutVars>
      </dgm:prSet>
      <dgm:spPr/>
    </dgm:pt>
    <dgm:pt modelId="{76DA82A9-FE58-E242-846D-B64D9CD8B5F1}" type="pres">
      <dgm:prSet presAssocID="{299FB97A-4B91-4D1F-9216-C8BDE2432FD6}" presName="sibTrans" presStyleCnt="0"/>
      <dgm:spPr/>
    </dgm:pt>
    <dgm:pt modelId="{56BB3D69-E693-CF45-81F2-9E9ABFFEF435}" type="pres">
      <dgm:prSet presAssocID="{1CB11E59-48B5-4F82-B36D-E7EC0C0DCE92}" presName="compositeNode" presStyleCnt="0">
        <dgm:presLayoutVars>
          <dgm:bulletEnabled val="1"/>
        </dgm:presLayoutVars>
      </dgm:prSet>
      <dgm:spPr/>
    </dgm:pt>
    <dgm:pt modelId="{61596C56-792D-CB42-B318-D5FC298F929F}" type="pres">
      <dgm:prSet presAssocID="{1CB11E59-48B5-4F82-B36D-E7EC0C0DCE92}" presName="bgRect" presStyleLbl="alignNode1" presStyleIdx="2" presStyleCnt="3" custScaleY="181623"/>
      <dgm:spPr/>
    </dgm:pt>
    <dgm:pt modelId="{A79B7591-D939-934C-81A1-0B32AF9B42A7}" type="pres">
      <dgm:prSet presAssocID="{151FA9F5-16A0-4999-95F0-38BF53EA9E1E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FFF10CD0-8553-FD46-BD23-F81627DF06C5}" type="pres">
      <dgm:prSet presAssocID="{1CB11E59-48B5-4F82-B36D-E7EC0C0DCE92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D0A36109-3D67-684B-B8E2-408677A371AE}" type="presOf" srcId="{299FB97A-4B91-4D1F-9216-C8BDE2432FD6}" destId="{669D3315-808D-B64F-8FB3-1259D6254D9C}" srcOrd="0" destOrd="0" presId="urn:microsoft.com/office/officeart/2016/7/layout/LinearBlockProcessNumbered"/>
    <dgm:cxn modelId="{E60F015D-6876-554E-8930-846BE05A4134}" type="presOf" srcId="{73814D25-CCA6-48BF-A2F4-2F163F78202E}" destId="{A808F331-00A9-9E47-A85C-77C2FF92CEF0}" srcOrd="1" destOrd="0" presId="urn:microsoft.com/office/officeart/2016/7/layout/LinearBlockProcessNumbered"/>
    <dgm:cxn modelId="{4569DB6D-B44B-7944-BA75-CAF51138BCE9}" type="presOf" srcId="{1CB11E59-48B5-4F82-B36D-E7EC0C0DCE92}" destId="{61596C56-792D-CB42-B318-D5FC298F929F}" srcOrd="0" destOrd="0" presId="urn:microsoft.com/office/officeart/2016/7/layout/LinearBlockProcessNumbered"/>
    <dgm:cxn modelId="{50F5D970-A0EE-A842-AE88-28F56C3C216D}" type="presOf" srcId="{151FA9F5-16A0-4999-95F0-38BF53EA9E1E}" destId="{A79B7591-D939-934C-81A1-0B32AF9B42A7}" srcOrd="0" destOrd="0" presId="urn:microsoft.com/office/officeart/2016/7/layout/LinearBlockProcessNumbered"/>
    <dgm:cxn modelId="{1004BF7D-FB20-A142-874B-A7115B496820}" type="presOf" srcId="{80C93400-F12C-4FD7-819E-00477E0A9D8C}" destId="{66A809FA-6C50-EB48-899E-8117E8BE185D}" srcOrd="0" destOrd="0" presId="urn:microsoft.com/office/officeart/2016/7/layout/LinearBlockProcessNumbered"/>
    <dgm:cxn modelId="{2464A68F-1227-4942-969A-C0685A90768E}" type="presOf" srcId="{8F22337F-2044-429C-B29B-5CAC89DE163D}" destId="{79D93F03-AE77-1149-8B47-5CDF323A07F7}" srcOrd="0" destOrd="0" presId="urn:microsoft.com/office/officeart/2016/7/layout/LinearBlockProcessNumbered"/>
    <dgm:cxn modelId="{265DAE96-4A4C-4BAA-8331-A4E2DC058EA0}" srcId="{8F22337F-2044-429C-B29B-5CAC89DE163D}" destId="{73814D25-CCA6-48BF-A2F4-2F163F78202E}" srcOrd="1" destOrd="0" parTransId="{B4F1C611-2D19-48C8-A1C2-54ADF66BB9BA}" sibTransId="{299FB97A-4B91-4D1F-9216-C8BDE2432FD6}"/>
    <dgm:cxn modelId="{C177BDB6-1A9F-224D-9F23-EABE9FF3296C}" type="presOf" srcId="{80C93400-F12C-4FD7-819E-00477E0A9D8C}" destId="{CAEF1B84-0C50-3A49-B24F-EDCA68847752}" srcOrd="1" destOrd="0" presId="urn:microsoft.com/office/officeart/2016/7/layout/LinearBlockProcessNumbered"/>
    <dgm:cxn modelId="{38A68EC5-0CE8-D74C-ABB9-2FF6941EFE94}" type="presOf" srcId="{73814D25-CCA6-48BF-A2F4-2F163F78202E}" destId="{5A67D34D-5339-6F42-BADE-4ACBF2410DD6}" srcOrd="0" destOrd="0" presId="urn:microsoft.com/office/officeart/2016/7/layout/LinearBlockProcessNumbered"/>
    <dgm:cxn modelId="{466FEDDC-D33E-4540-8A68-0837F504D596}" srcId="{8F22337F-2044-429C-B29B-5CAC89DE163D}" destId="{80C93400-F12C-4FD7-819E-00477E0A9D8C}" srcOrd="0" destOrd="0" parTransId="{35B3D6DD-0EA5-4250-B4C4-7BE578DFAC90}" sibTransId="{6364221B-6046-41CA-8CAD-FC68F0608A5F}"/>
    <dgm:cxn modelId="{0C32EEE0-7909-7642-8923-745991B92D15}" type="presOf" srcId="{6364221B-6046-41CA-8CAD-FC68F0608A5F}" destId="{EC24D9BC-F253-F647-AFDA-240CD741E55F}" srcOrd="0" destOrd="0" presId="urn:microsoft.com/office/officeart/2016/7/layout/LinearBlockProcessNumbered"/>
    <dgm:cxn modelId="{58BD63E7-6F41-491D-88EB-832BBD2B251B}" srcId="{8F22337F-2044-429C-B29B-5CAC89DE163D}" destId="{1CB11E59-48B5-4F82-B36D-E7EC0C0DCE92}" srcOrd="2" destOrd="0" parTransId="{15B2DA73-3017-4B5E-A5CF-C595F4A53511}" sibTransId="{151FA9F5-16A0-4999-95F0-38BF53EA9E1E}"/>
    <dgm:cxn modelId="{4B8B5FEF-D016-DD42-A529-82254ABE7766}" type="presOf" srcId="{1CB11E59-48B5-4F82-B36D-E7EC0C0DCE92}" destId="{FFF10CD0-8553-FD46-BD23-F81627DF06C5}" srcOrd="1" destOrd="0" presId="urn:microsoft.com/office/officeart/2016/7/layout/LinearBlockProcessNumbered"/>
    <dgm:cxn modelId="{B1BE5D71-D739-ED43-9EB5-09A76CA727C5}" type="presParOf" srcId="{79D93F03-AE77-1149-8B47-5CDF323A07F7}" destId="{8225DAA8-C9D7-CA41-A11C-1C5993BD5617}" srcOrd="0" destOrd="0" presId="urn:microsoft.com/office/officeart/2016/7/layout/LinearBlockProcessNumbered"/>
    <dgm:cxn modelId="{120DC588-2163-024C-B695-C4CB5B6EBEBD}" type="presParOf" srcId="{8225DAA8-C9D7-CA41-A11C-1C5993BD5617}" destId="{66A809FA-6C50-EB48-899E-8117E8BE185D}" srcOrd="0" destOrd="0" presId="urn:microsoft.com/office/officeart/2016/7/layout/LinearBlockProcessNumbered"/>
    <dgm:cxn modelId="{9A3DFBB1-647A-6A4C-9E95-661188BC7D1B}" type="presParOf" srcId="{8225DAA8-C9D7-CA41-A11C-1C5993BD5617}" destId="{EC24D9BC-F253-F647-AFDA-240CD741E55F}" srcOrd="1" destOrd="0" presId="urn:microsoft.com/office/officeart/2016/7/layout/LinearBlockProcessNumbered"/>
    <dgm:cxn modelId="{83D01A56-5113-7C42-AA7D-3062F9BB0CF0}" type="presParOf" srcId="{8225DAA8-C9D7-CA41-A11C-1C5993BD5617}" destId="{CAEF1B84-0C50-3A49-B24F-EDCA68847752}" srcOrd="2" destOrd="0" presId="urn:microsoft.com/office/officeart/2016/7/layout/LinearBlockProcessNumbered"/>
    <dgm:cxn modelId="{7FD55A0B-9C26-E843-918D-02095FFE978C}" type="presParOf" srcId="{79D93F03-AE77-1149-8B47-5CDF323A07F7}" destId="{59B48666-C580-3E4D-A6A6-459B6B679031}" srcOrd="1" destOrd="0" presId="urn:microsoft.com/office/officeart/2016/7/layout/LinearBlockProcessNumbered"/>
    <dgm:cxn modelId="{AC0204AF-0169-4F47-9860-9E8CDCB85A97}" type="presParOf" srcId="{79D93F03-AE77-1149-8B47-5CDF323A07F7}" destId="{E7F57A1E-282E-554C-92B6-EB7C4526412C}" srcOrd="2" destOrd="0" presId="urn:microsoft.com/office/officeart/2016/7/layout/LinearBlockProcessNumbered"/>
    <dgm:cxn modelId="{8EE1E635-C9C1-2D44-8E6C-2A9C65C173D0}" type="presParOf" srcId="{E7F57A1E-282E-554C-92B6-EB7C4526412C}" destId="{5A67D34D-5339-6F42-BADE-4ACBF2410DD6}" srcOrd="0" destOrd="0" presId="urn:microsoft.com/office/officeart/2016/7/layout/LinearBlockProcessNumbered"/>
    <dgm:cxn modelId="{54382866-7984-E146-8853-9717242849F6}" type="presParOf" srcId="{E7F57A1E-282E-554C-92B6-EB7C4526412C}" destId="{669D3315-808D-B64F-8FB3-1259D6254D9C}" srcOrd="1" destOrd="0" presId="urn:microsoft.com/office/officeart/2016/7/layout/LinearBlockProcessNumbered"/>
    <dgm:cxn modelId="{6C63DF2F-DF10-1741-B02F-3EA57949DDAD}" type="presParOf" srcId="{E7F57A1E-282E-554C-92B6-EB7C4526412C}" destId="{A808F331-00A9-9E47-A85C-77C2FF92CEF0}" srcOrd="2" destOrd="0" presId="urn:microsoft.com/office/officeart/2016/7/layout/LinearBlockProcessNumbered"/>
    <dgm:cxn modelId="{E5652387-DAC0-2045-AB77-5D915D41E5E1}" type="presParOf" srcId="{79D93F03-AE77-1149-8B47-5CDF323A07F7}" destId="{76DA82A9-FE58-E242-846D-B64D9CD8B5F1}" srcOrd="3" destOrd="0" presId="urn:microsoft.com/office/officeart/2016/7/layout/LinearBlockProcessNumbered"/>
    <dgm:cxn modelId="{DD80E927-DD5B-204F-93BB-22447B25EFAC}" type="presParOf" srcId="{79D93F03-AE77-1149-8B47-5CDF323A07F7}" destId="{56BB3D69-E693-CF45-81F2-9E9ABFFEF435}" srcOrd="4" destOrd="0" presId="urn:microsoft.com/office/officeart/2016/7/layout/LinearBlockProcessNumbered"/>
    <dgm:cxn modelId="{88E152A5-D117-5646-9800-C380A19D89A0}" type="presParOf" srcId="{56BB3D69-E693-CF45-81F2-9E9ABFFEF435}" destId="{61596C56-792D-CB42-B318-D5FC298F929F}" srcOrd="0" destOrd="0" presId="urn:microsoft.com/office/officeart/2016/7/layout/LinearBlockProcessNumbered"/>
    <dgm:cxn modelId="{60F86548-13EB-DB4A-97E2-BD023942DF2A}" type="presParOf" srcId="{56BB3D69-E693-CF45-81F2-9E9ABFFEF435}" destId="{A79B7591-D939-934C-81A1-0B32AF9B42A7}" srcOrd="1" destOrd="0" presId="urn:microsoft.com/office/officeart/2016/7/layout/LinearBlockProcessNumbered"/>
    <dgm:cxn modelId="{EFD1A7B9-952E-804F-B598-524963D69ED5}" type="presParOf" srcId="{56BB3D69-E693-CF45-81F2-9E9ABFFEF435}" destId="{FFF10CD0-8553-FD46-BD23-F81627DF06C5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9F38C7B-6477-4A36-800F-B19BC156BDF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E8DF359-E511-4F31-8E28-E1C87E5AE979}">
      <dgm:prSet/>
      <dgm:spPr/>
      <dgm:t>
        <a:bodyPr/>
        <a:lstStyle/>
        <a:p>
          <a:r>
            <a:rPr lang="en-US" b="1"/>
            <a:t>Flexibility in Learning + Assessment</a:t>
          </a:r>
          <a:endParaRPr lang="en-US"/>
        </a:p>
      </dgm:t>
    </dgm:pt>
    <dgm:pt modelId="{53D16952-0154-4766-A773-031A9E9ED800}" type="parTrans" cxnId="{8AB05A5C-C56D-4929-B2AC-6CCD0FCBA43D}">
      <dgm:prSet/>
      <dgm:spPr/>
      <dgm:t>
        <a:bodyPr/>
        <a:lstStyle/>
        <a:p>
          <a:endParaRPr lang="en-US"/>
        </a:p>
      </dgm:t>
    </dgm:pt>
    <dgm:pt modelId="{2F16B571-012E-42F2-B09D-DCFB31C776C2}" type="sibTrans" cxnId="{8AB05A5C-C56D-4929-B2AC-6CCD0FCBA43D}">
      <dgm:prSet/>
      <dgm:spPr/>
      <dgm:t>
        <a:bodyPr/>
        <a:lstStyle/>
        <a:p>
          <a:endParaRPr lang="en-US"/>
        </a:p>
      </dgm:t>
    </dgm:pt>
    <dgm:pt modelId="{1E817D8A-2069-46BE-A01E-836C60B36581}">
      <dgm:prSet/>
      <dgm:spPr/>
      <dgm:t>
        <a:bodyPr/>
        <a:lstStyle/>
        <a:p>
          <a:r>
            <a:rPr lang="en-US" b="0" dirty="0"/>
            <a:t>Clearer, simpler, organized instruction</a:t>
          </a:r>
        </a:p>
      </dgm:t>
    </dgm:pt>
    <dgm:pt modelId="{12C0802D-D2D9-4BE5-B5DB-1E9D6D63125F}" type="parTrans" cxnId="{F671174E-BA33-40AD-8F7E-7547D23CC8EA}">
      <dgm:prSet/>
      <dgm:spPr/>
      <dgm:t>
        <a:bodyPr/>
        <a:lstStyle/>
        <a:p>
          <a:endParaRPr lang="en-US"/>
        </a:p>
      </dgm:t>
    </dgm:pt>
    <dgm:pt modelId="{6AC5836C-DBD2-4408-8CB7-1ACC8281BFB5}" type="sibTrans" cxnId="{F671174E-BA33-40AD-8F7E-7547D23CC8EA}">
      <dgm:prSet/>
      <dgm:spPr/>
      <dgm:t>
        <a:bodyPr/>
        <a:lstStyle/>
        <a:p>
          <a:endParaRPr lang="en-US"/>
        </a:p>
      </dgm:t>
    </dgm:pt>
    <dgm:pt modelId="{905F7FDA-3380-40E2-87B5-9A326B79B17F}">
      <dgm:prSet/>
      <dgm:spPr/>
      <dgm:t>
        <a:bodyPr/>
        <a:lstStyle/>
        <a:p>
          <a:r>
            <a:rPr lang="en-US" b="0" dirty="0"/>
            <a:t>Compassionate, patient, respectful faculty</a:t>
          </a:r>
        </a:p>
      </dgm:t>
    </dgm:pt>
    <dgm:pt modelId="{B62E62C9-6924-4FA2-AB98-C87A262865EB}" type="parTrans" cxnId="{73FF38F7-DCE6-4E98-8DA5-51FB46317325}">
      <dgm:prSet/>
      <dgm:spPr/>
      <dgm:t>
        <a:bodyPr/>
        <a:lstStyle/>
        <a:p>
          <a:endParaRPr lang="en-US"/>
        </a:p>
      </dgm:t>
    </dgm:pt>
    <dgm:pt modelId="{0698592B-BCE2-4964-B21F-A553A9B47692}" type="sibTrans" cxnId="{73FF38F7-DCE6-4E98-8DA5-51FB46317325}">
      <dgm:prSet/>
      <dgm:spPr/>
      <dgm:t>
        <a:bodyPr/>
        <a:lstStyle/>
        <a:p>
          <a:endParaRPr lang="en-US"/>
        </a:p>
      </dgm:t>
    </dgm:pt>
    <dgm:pt modelId="{4E10C73E-36C2-C345-9000-489A1D4AFE19}" type="pres">
      <dgm:prSet presAssocID="{89F38C7B-6477-4A36-800F-B19BC156BDFA}" presName="linear" presStyleCnt="0">
        <dgm:presLayoutVars>
          <dgm:dir/>
          <dgm:animLvl val="lvl"/>
          <dgm:resizeHandles val="exact"/>
        </dgm:presLayoutVars>
      </dgm:prSet>
      <dgm:spPr/>
    </dgm:pt>
    <dgm:pt modelId="{3B5B7F49-6DBE-2F45-94ED-6A171C7D775B}" type="pres">
      <dgm:prSet presAssocID="{CE8DF359-E511-4F31-8E28-E1C87E5AE979}" presName="parentLin" presStyleCnt="0"/>
      <dgm:spPr/>
    </dgm:pt>
    <dgm:pt modelId="{DA691FD0-3D97-4545-B422-95EEBCBBD865}" type="pres">
      <dgm:prSet presAssocID="{CE8DF359-E511-4F31-8E28-E1C87E5AE979}" presName="parentLeftMargin" presStyleLbl="node1" presStyleIdx="0" presStyleCnt="1"/>
      <dgm:spPr/>
    </dgm:pt>
    <dgm:pt modelId="{4198F32D-1F24-654A-B2B5-737A71D29D2B}" type="pres">
      <dgm:prSet presAssocID="{CE8DF359-E511-4F31-8E28-E1C87E5AE97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33704508-9E65-9346-8F9A-7AB6696445EE}" type="pres">
      <dgm:prSet presAssocID="{CE8DF359-E511-4F31-8E28-E1C87E5AE979}" presName="negativeSpace" presStyleCnt="0"/>
      <dgm:spPr/>
    </dgm:pt>
    <dgm:pt modelId="{B30CE64D-A4B1-974D-93A8-7CC69B5D4453}" type="pres">
      <dgm:prSet presAssocID="{CE8DF359-E511-4F31-8E28-E1C87E5AE979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8AB05A5C-C56D-4929-B2AC-6CCD0FCBA43D}" srcId="{89F38C7B-6477-4A36-800F-B19BC156BDFA}" destId="{CE8DF359-E511-4F31-8E28-E1C87E5AE979}" srcOrd="0" destOrd="0" parTransId="{53D16952-0154-4766-A773-031A9E9ED800}" sibTransId="{2F16B571-012E-42F2-B09D-DCFB31C776C2}"/>
    <dgm:cxn modelId="{F671174E-BA33-40AD-8F7E-7547D23CC8EA}" srcId="{CE8DF359-E511-4F31-8E28-E1C87E5AE979}" destId="{1E817D8A-2069-46BE-A01E-836C60B36581}" srcOrd="0" destOrd="0" parTransId="{12C0802D-D2D9-4BE5-B5DB-1E9D6D63125F}" sibTransId="{6AC5836C-DBD2-4408-8CB7-1ACC8281BFB5}"/>
    <dgm:cxn modelId="{9D062592-FAC3-5A49-BCB1-2A1F2700D34F}" type="presOf" srcId="{905F7FDA-3380-40E2-87B5-9A326B79B17F}" destId="{B30CE64D-A4B1-974D-93A8-7CC69B5D4453}" srcOrd="0" destOrd="1" presId="urn:microsoft.com/office/officeart/2005/8/layout/list1"/>
    <dgm:cxn modelId="{EF6A57B9-43C8-654E-99CC-4CACB1DAD0D3}" type="presOf" srcId="{1E817D8A-2069-46BE-A01E-836C60B36581}" destId="{B30CE64D-A4B1-974D-93A8-7CC69B5D4453}" srcOrd="0" destOrd="0" presId="urn:microsoft.com/office/officeart/2005/8/layout/list1"/>
    <dgm:cxn modelId="{F64538C3-6051-EB4A-B593-E8DC37B30ADB}" type="presOf" srcId="{CE8DF359-E511-4F31-8E28-E1C87E5AE979}" destId="{DA691FD0-3D97-4545-B422-95EEBCBBD865}" srcOrd="0" destOrd="0" presId="urn:microsoft.com/office/officeart/2005/8/layout/list1"/>
    <dgm:cxn modelId="{269427C8-6680-8C45-8CBE-C317FBCD27E9}" type="presOf" srcId="{CE8DF359-E511-4F31-8E28-E1C87E5AE979}" destId="{4198F32D-1F24-654A-B2B5-737A71D29D2B}" srcOrd="1" destOrd="0" presId="urn:microsoft.com/office/officeart/2005/8/layout/list1"/>
    <dgm:cxn modelId="{73FF38F7-DCE6-4E98-8DA5-51FB46317325}" srcId="{CE8DF359-E511-4F31-8E28-E1C87E5AE979}" destId="{905F7FDA-3380-40E2-87B5-9A326B79B17F}" srcOrd="1" destOrd="0" parTransId="{B62E62C9-6924-4FA2-AB98-C87A262865EB}" sibTransId="{0698592B-BCE2-4964-B21F-A553A9B47692}"/>
    <dgm:cxn modelId="{E6EC90FD-C377-2247-A630-8F0CCD902B46}" type="presOf" srcId="{89F38C7B-6477-4A36-800F-B19BC156BDFA}" destId="{4E10C73E-36C2-C345-9000-489A1D4AFE19}" srcOrd="0" destOrd="0" presId="urn:microsoft.com/office/officeart/2005/8/layout/list1"/>
    <dgm:cxn modelId="{892FA482-ADAA-EB46-9989-C5A8F0BDA5D3}" type="presParOf" srcId="{4E10C73E-36C2-C345-9000-489A1D4AFE19}" destId="{3B5B7F49-6DBE-2F45-94ED-6A171C7D775B}" srcOrd="0" destOrd="0" presId="urn:microsoft.com/office/officeart/2005/8/layout/list1"/>
    <dgm:cxn modelId="{4B7BDB60-D49C-824F-B9EA-C28D2AC79C59}" type="presParOf" srcId="{3B5B7F49-6DBE-2F45-94ED-6A171C7D775B}" destId="{DA691FD0-3D97-4545-B422-95EEBCBBD865}" srcOrd="0" destOrd="0" presId="urn:microsoft.com/office/officeart/2005/8/layout/list1"/>
    <dgm:cxn modelId="{AD4B52CF-E8D7-A745-ADF4-9FE119662F0E}" type="presParOf" srcId="{3B5B7F49-6DBE-2F45-94ED-6A171C7D775B}" destId="{4198F32D-1F24-654A-B2B5-737A71D29D2B}" srcOrd="1" destOrd="0" presId="urn:microsoft.com/office/officeart/2005/8/layout/list1"/>
    <dgm:cxn modelId="{DDC9BDD0-0DF9-F744-941F-075FFED6D0B2}" type="presParOf" srcId="{4E10C73E-36C2-C345-9000-489A1D4AFE19}" destId="{33704508-9E65-9346-8F9A-7AB6696445EE}" srcOrd="1" destOrd="0" presId="urn:microsoft.com/office/officeart/2005/8/layout/list1"/>
    <dgm:cxn modelId="{74AD7C7D-B56B-EF48-B3F8-A57F0DB39197}" type="presParOf" srcId="{4E10C73E-36C2-C345-9000-489A1D4AFE19}" destId="{B30CE64D-A4B1-974D-93A8-7CC69B5D4453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058935-CCC4-8149-B404-900C514BB3AD}">
      <dsp:nvSpPr>
        <dsp:cNvPr id="0" name=""/>
        <dsp:cNvSpPr/>
      </dsp:nvSpPr>
      <dsp:spPr>
        <a:xfrm>
          <a:off x="0" y="34373"/>
          <a:ext cx="10002077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Introduction + Recap of project goals</a:t>
          </a:r>
        </a:p>
      </dsp:txBody>
      <dsp:txXfrm>
        <a:off x="25759" y="60132"/>
        <a:ext cx="9950559" cy="476152"/>
      </dsp:txXfrm>
    </dsp:sp>
    <dsp:sp modelId="{07395BD4-E2B2-D445-93DC-C1B2B616DF6C}">
      <dsp:nvSpPr>
        <dsp:cNvPr id="0" name=""/>
        <dsp:cNvSpPr/>
      </dsp:nvSpPr>
      <dsp:spPr>
        <a:xfrm>
          <a:off x="0" y="562043"/>
          <a:ext cx="10002077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6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Guiding questions</a:t>
          </a:r>
        </a:p>
      </dsp:txBody>
      <dsp:txXfrm>
        <a:off x="0" y="562043"/>
        <a:ext cx="10002077" cy="364320"/>
      </dsp:txXfrm>
    </dsp:sp>
    <dsp:sp modelId="{E6AEE3E8-4E11-C448-AB26-F031A46A9946}">
      <dsp:nvSpPr>
        <dsp:cNvPr id="0" name=""/>
        <dsp:cNvSpPr/>
      </dsp:nvSpPr>
      <dsp:spPr>
        <a:xfrm>
          <a:off x="0" y="926363"/>
          <a:ext cx="10002077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Methodology + Findings </a:t>
          </a:r>
        </a:p>
      </dsp:txBody>
      <dsp:txXfrm>
        <a:off x="25759" y="952122"/>
        <a:ext cx="9950559" cy="476152"/>
      </dsp:txXfrm>
    </dsp:sp>
    <dsp:sp modelId="{33520E62-0AFA-BE40-8985-5795B9CFF9CC}">
      <dsp:nvSpPr>
        <dsp:cNvPr id="0" name=""/>
        <dsp:cNvSpPr/>
      </dsp:nvSpPr>
      <dsp:spPr>
        <a:xfrm>
          <a:off x="0" y="1454033"/>
          <a:ext cx="10002077" cy="136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6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Community Input  (Method 1)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Findings (overview)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Sensory audits (Method 2)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Findings (overview)</a:t>
          </a:r>
        </a:p>
      </dsp:txBody>
      <dsp:txXfrm>
        <a:off x="0" y="1454033"/>
        <a:ext cx="10002077" cy="1366200"/>
      </dsp:txXfrm>
    </dsp:sp>
    <dsp:sp modelId="{7EDB04E7-0A3F-974B-B5DC-724ABA6D6DE1}">
      <dsp:nvSpPr>
        <dsp:cNvPr id="0" name=""/>
        <dsp:cNvSpPr/>
      </dsp:nvSpPr>
      <dsp:spPr>
        <a:xfrm>
          <a:off x="0" y="2820234"/>
          <a:ext cx="10002077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Recommendation (Deeper Dive): Professional Development</a:t>
          </a:r>
        </a:p>
      </dsp:txBody>
      <dsp:txXfrm>
        <a:off x="25759" y="2845993"/>
        <a:ext cx="9950559" cy="476152"/>
      </dsp:txXfrm>
    </dsp:sp>
    <dsp:sp modelId="{CAA86E0E-710B-0247-B54F-32428BACD4F7}">
      <dsp:nvSpPr>
        <dsp:cNvPr id="0" name=""/>
        <dsp:cNvSpPr/>
      </dsp:nvSpPr>
      <dsp:spPr>
        <a:xfrm>
          <a:off x="0" y="3411264"/>
          <a:ext cx="10002077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Final Thoughts</a:t>
          </a:r>
        </a:p>
      </dsp:txBody>
      <dsp:txXfrm>
        <a:off x="25759" y="3437023"/>
        <a:ext cx="9950559" cy="476152"/>
      </dsp:txXfrm>
    </dsp:sp>
    <dsp:sp modelId="{5A5644CD-3FB4-F245-ADA0-5967F0B98D4C}">
      <dsp:nvSpPr>
        <dsp:cNvPr id="0" name=""/>
        <dsp:cNvSpPr/>
      </dsp:nvSpPr>
      <dsp:spPr>
        <a:xfrm>
          <a:off x="0" y="4002294"/>
          <a:ext cx="10002077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Q&amp;A </a:t>
          </a:r>
        </a:p>
      </dsp:txBody>
      <dsp:txXfrm>
        <a:off x="25759" y="4028053"/>
        <a:ext cx="9950559" cy="4761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4074F0-16B1-194F-8BB4-B2471214D9A7}">
      <dsp:nvSpPr>
        <dsp:cNvPr id="0" name=""/>
        <dsp:cNvSpPr/>
      </dsp:nvSpPr>
      <dsp:spPr>
        <a:xfrm>
          <a:off x="0" y="1318959"/>
          <a:ext cx="11095494" cy="227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1134" tIns="791464" rIns="861134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0" kern="1200" dirty="0"/>
            <a:t>Listen to ND students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0" kern="1200" dirty="0"/>
            <a:t>Help ND students organize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/>
            <a:t>mentoring, advocacy, clubs</a:t>
          </a:r>
        </a:p>
      </dsp:txBody>
      <dsp:txXfrm>
        <a:off x="0" y="1318959"/>
        <a:ext cx="11095494" cy="2274300"/>
      </dsp:txXfrm>
    </dsp:sp>
    <dsp:sp modelId="{4BDB8F40-4D51-7A49-83B5-64AD7431AC3C}">
      <dsp:nvSpPr>
        <dsp:cNvPr id="0" name=""/>
        <dsp:cNvSpPr/>
      </dsp:nvSpPr>
      <dsp:spPr>
        <a:xfrm>
          <a:off x="554774" y="758079"/>
          <a:ext cx="7766846" cy="1121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3568" tIns="0" rIns="293568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/>
            <a:t>ND Student Voice and Advocacy</a:t>
          </a:r>
          <a:endParaRPr lang="en-US" sz="3800" kern="1200"/>
        </a:p>
      </dsp:txBody>
      <dsp:txXfrm>
        <a:off x="609534" y="812839"/>
        <a:ext cx="7657326" cy="101223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A873A7-E0B6-4315-B2F8-3DD25E504B8E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4D3554-ED80-46CF-9B8D-9695407F446B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6DD627-87FE-4DE7-B015-56ECE7E202A7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Inclusive, supportive, flexible Instruction (training) </a:t>
          </a:r>
        </a:p>
      </dsp:txBody>
      <dsp:txXfrm>
        <a:off x="1435590" y="531"/>
        <a:ext cx="9080009" cy="1242935"/>
      </dsp:txXfrm>
    </dsp:sp>
    <dsp:sp modelId="{C402EEEB-549D-451C-87D6-F81E9714C782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C6FB44-DE30-4C62-9F40-149B2B5D0CAA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92C257-83EF-4233-B2B4-0CA5EB3EF996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ND  Awareness + understanding (training) </a:t>
          </a:r>
        </a:p>
      </dsp:txBody>
      <dsp:txXfrm>
        <a:off x="1435590" y="1554201"/>
        <a:ext cx="9080009" cy="1242935"/>
      </dsp:txXfrm>
    </dsp:sp>
    <dsp:sp modelId="{25324581-B5A1-4458-928D-6C82C4B4483C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91FA66-C2CC-4651-AAD7-E0C45A557E41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235B55-222F-4F88-83DB-7B0D44A6ABA2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Clarity of access to existing resources </a:t>
          </a:r>
        </a:p>
      </dsp:txBody>
      <dsp:txXfrm>
        <a:off x="1435590" y="3107870"/>
        <a:ext cx="9080009" cy="124293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AD1DB-2645-0B42-9F76-EB150AB83411}">
      <dsp:nvSpPr>
        <dsp:cNvPr id="0" name=""/>
        <dsp:cNvSpPr/>
      </dsp:nvSpPr>
      <dsp:spPr>
        <a:xfrm>
          <a:off x="0" y="1008049"/>
          <a:ext cx="10611048" cy="159705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Method 2: Sensory Audits</a:t>
          </a:r>
        </a:p>
      </dsp:txBody>
      <dsp:txXfrm>
        <a:off x="77962" y="1086011"/>
        <a:ext cx="10455124" cy="144112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66291B-4309-9A4C-AB03-CE010B11BEBE}">
      <dsp:nvSpPr>
        <dsp:cNvPr id="0" name=""/>
        <dsp:cNvSpPr/>
      </dsp:nvSpPr>
      <dsp:spPr>
        <a:xfrm>
          <a:off x="0" y="987559"/>
          <a:ext cx="10749377" cy="2585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Recommendations: Professional  Development</a:t>
          </a:r>
        </a:p>
      </dsp:txBody>
      <dsp:txXfrm>
        <a:off x="126223" y="1113782"/>
        <a:ext cx="10496931" cy="233325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66291B-4309-9A4C-AB03-CE010B11BEBE}">
      <dsp:nvSpPr>
        <dsp:cNvPr id="0" name=""/>
        <dsp:cNvSpPr/>
      </dsp:nvSpPr>
      <dsp:spPr>
        <a:xfrm>
          <a:off x="0" y="1481884"/>
          <a:ext cx="10749377" cy="1597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Final Thoughts</a:t>
          </a:r>
        </a:p>
      </dsp:txBody>
      <dsp:txXfrm>
        <a:off x="77962" y="1559846"/>
        <a:ext cx="10593453" cy="144112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66291B-4309-9A4C-AB03-CE010B11BEBE}">
      <dsp:nvSpPr>
        <dsp:cNvPr id="0" name=""/>
        <dsp:cNvSpPr/>
      </dsp:nvSpPr>
      <dsp:spPr>
        <a:xfrm>
          <a:off x="0" y="1502656"/>
          <a:ext cx="6614808" cy="1559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Q&amp;A</a:t>
          </a:r>
        </a:p>
      </dsp:txBody>
      <dsp:txXfrm>
        <a:off x="76105" y="1578761"/>
        <a:ext cx="6462598" cy="14068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66291B-4309-9A4C-AB03-CE010B11BEBE}">
      <dsp:nvSpPr>
        <dsp:cNvPr id="0" name=""/>
        <dsp:cNvSpPr/>
      </dsp:nvSpPr>
      <dsp:spPr>
        <a:xfrm>
          <a:off x="0" y="1483644"/>
          <a:ext cx="10002077" cy="1597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(Re) Introduction + Goals</a:t>
          </a:r>
        </a:p>
      </dsp:txBody>
      <dsp:txXfrm>
        <a:off x="77962" y="1561606"/>
        <a:ext cx="9846153" cy="14411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66291B-4309-9A4C-AB03-CE010B11BEBE}">
      <dsp:nvSpPr>
        <dsp:cNvPr id="0" name=""/>
        <dsp:cNvSpPr/>
      </dsp:nvSpPr>
      <dsp:spPr>
        <a:xfrm>
          <a:off x="0" y="1483644"/>
          <a:ext cx="10002077" cy="1597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Methodology + Findings </a:t>
          </a:r>
        </a:p>
      </dsp:txBody>
      <dsp:txXfrm>
        <a:off x="77962" y="1561606"/>
        <a:ext cx="9846153" cy="14411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AD1DB-2645-0B42-9F76-EB150AB83411}">
      <dsp:nvSpPr>
        <dsp:cNvPr id="0" name=""/>
        <dsp:cNvSpPr/>
      </dsp:nvSpPr>
      <dsp:spPr>
        <a:xfrm>
          <a:off x="0" y="1008049"/>
          <a:ext cx="11168261" cy="159705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Method 1: Community Input</a:t>
          </a:r>
        </a:p>
      </dsp:txBody>
      <dsp:txXfrm>
        <a:off x="77962" y="1086011"/>
        <a:ext cx="11012337" cy="14411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809FA-6C50-EB48-899E-8117E8BE185D}">
      <dsp:nvSpPr>
        <dsp:cNvPr id="0" name=""/>
        <dsp:cNvSpPr/>
      </dsp:nvSpPr>
      <dsp:spPr>
        <a:xfrm>
          <a:off x="0" y="379837"/>
          <a:ext cx="2090379" cy="45974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is neuro-diversity </a:t>
          </a:r>
          <a:br>
            <a:rPr lang="en-US" sz="2400" kern="1200" dirty="0"/>
          </a:br>
          <a:r>
            <a:rPr lang="en-US" sz="2400" kern="1200" dirty="0"/>
            <a:t>and why should </a:t>
          </a:r>
          <a:br>
            <a:rPr lang="en-US" sz="2400" kern="1200" dirty="0"/>
          </a:br>
          <a:r>
            <a:rPr lang="en-US" sz="2400" kern="1200" dirty="0"/>
            <a:t>LCC embrace it?</a:t>
          </a:r>
        </a:p>
      </dsp:txBody>
      <dsp:txXfrm>
        <a:off x="0" y="2218816"/>
        <a:ext cx="2090379" cy="2758468"/>
      </dsp:txXfrm>
    </dsp:sp>
    <dsp:sp modelId="{EC24D9BC-F253-F647-AFDA-240CD741E55F}">
      <dsp:nvSpPr>
        <dsp:cNvPr id="0" name=""/>
        <dsp:cNvSpPr/>
      </dsp:nvSpPr>
      <dsp:spPr>
        <a:xfrm>
          <a:off x="520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01</a:t>
          </a:r>
          <a:endParaRPr lang="en-US" sz="4800" kern="1200" dirty="0"/>
        </a:p>
      </dsp:txBody>
      <dsp:txXfrm>
        <a:off x="520" y="1461303"/>
        <a:ext cx="2109427" cy="1012525"/>
      </dsp:txXfrm>
    </dsp:sp>
    <dsp:sp modelId="{5A67D34D-5339-6F42-BADE-4ACBF2410DD6}">
      <dsp:nvSpPr>
        <dsp:cNvPr id="0" name=""/>
        <dsp:cNvSpPr/>
      </dsp:nvSpPr>
      <dsp:spPr>
        <a:xfrm>
          <a:off x="2278702" y="428236"/>
          <a:ext cx="2109427" cy="459744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is going well? What current supports are available?</a:t>
          </a:r>
        </a:p>
      </dsp:txBody>
      <dsp:txXfrm>
        <a:off x="2278702" y="2267215"/>
        <a:ext cx="2109427" cy="2758468"/>
      </dsp:txXfrm>
    </dsp:sp>
    <dsp:sp modelId="{669D3315-808D-B64F-8FB3-1259D6254D9C}">
      <dsp:nvSpPr>
        <dsp:cNvPr id="0" name=""/>
        <dsp:cNvSpPr/>
      </dsp:nvSpPr>
      <dsp:spPr>
        <a:xfrm>
          <a:off x="2278702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02</a:t>
          </a:r>
        </a:p>
      </dsp:txBody>
      <dsp:txXfrm>
        <a:off x="2278702" y="1461303"/>
        <a:ext cx="2109427" cy="1012525"/>
      </dsp:txXfrm>
    </dsp:sp>
    <dsp:sp modelId="{61596C56-792D-CB42-B318-D5FC298F929F}">
      <dsp:nvSpPr>
        <dsp:cNvPr id="0" name=""/>
        <dsp:cNvSpPr/>
      </dsp:nvSpPr>
      <dsp:spPr>
        <a:xfrm>
          <a:off x="4556884" y="428236"/>
          <a:ext cx="2109427" cy="459744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are the additional future needs?</a:t>
          </a:r>
        </a:p>
      </dsp:txBody>
      <dsp:txXfrm>
        <a:off x="4556884" y="2267215"/>
        <a:ext cx="2109427" cy="2758468"/>
      </dsp:txXfrm>
    </dsp:sp>
    <dsp:sp modelId="{A79B7591-D939-934C-81A1-0B32AF9B42A7}">
      <dsp:nvSpPr>
        <dsp:cNvPr id="0" name=""/>
        <dsp:cNvSpPr/>
      </dsp:nvSpPr>
      <dsp:spPr>
        <a:xfrm>
          <a:off x="4556884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03</a:t>
          </a:r>
        </a:p>
      </dsp:txBody>
      <dsp:txXfrm>
        <a:off x="4556884" y="1461303"/>
        <a:ext cx="2109427" cy="10125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809FA-6C50-EB48-899E-8117E8BE185D}">
      <dsp:nvSpPr>
        <dsp:cNvPr id="0" name=""/>
        <dsp:cNvSpPr/>
      </dsp:nvSpPr>
      <dsp:spPr>
        <a:xfrm>
          <a:off x="0" y="379837"/>
          <a:ext cx="2090379" cy="45974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is neuro-diversity </a:t>
          </a:r>
          <a:br>
            <a:rPr lang="en-US" sz="2400" kern="1200" dirty="0"/>
          </a:br>
          <a:r>
            <a:rPr lang="en-US" sz="2400" kern="1200" dirty="0"/>
            <a:t>and why should </a:t>
          </a:r>
          <a:br>
            <a:rPr lang="en-US" sz="2400" kern="1200" dirty="0"/>
          </a:br>
          <a:r>
            <a:rPr lang="en-US" sz="2400" kern="1200" dirty="0"/>
            <a:t>LCC embrace it?</a:t>
          </a:r>
        </a:p>
      </dsp:txBody>
      <dsp:txXfrm>
        <a:off x="0" y="2218816"/>
        <a:ext cx="2090379" cy="2758468"/>
      </dsp:txXfrm>
    </dsp:sp>
    <dsp:sp modelId="{EC24D9BC-F253-F647-AFDA-240CD741E55F}">
      <dsp:nvSpPr>
        <dsp:cNvPr id="0" name=""/>
        <dsp:cNvSpPr/>
      </dsp:nvSpPr>
      <dsp:spPr>
        <a:xfrm>
          <a:off x="520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01</a:t>
          </a:r>
          <a:endParaRPr lang="en-US" sz="4800" kern="1200" dirty="0"/>
        </a:p>
      </dsp:txBody>
      <dsp:txXfrm>
        <a:off x="520" y="1461303"/>
        <a:ext cx="2109427" cy="1012525"/>
      </dsp:txXfrm>
    </dsp:sp>
    <dsp:sp modelId="{5A67D34D-5339-6F42-BADE-4ACBF2410DD6}">
      <dsp:nvSpPr>
        <dsp:cNvPr id="0" name=""/>
        <dsp:cNvSpPr/>
      </dsp:nvSpPr>
      <dsp:spPr>
        <a:xfrm>
          <a:off x="2278702" y="428236"/>
          <a:ext cx="2109427" cy="459744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is going well? What current supports are available?</a:t>
          </a:r>
        </a:p>
      </dsp:txBody>
      <dsp:txXfrm>
        <a:off x="2278702" y="2267215"/>
        <a:ext cx="2109427" cy="2758468"/>
      </dsp:txXfrm>
    </dsp:sp>
    <dsp:sp modelId="{669D3315-808D-B64F-8FB3-1259D6254D9C}">
      <dsp:nvSpPr>
        <dsp:cNvPr id="0" name=""/>
        <dsp:cNvSpPr/>
      </dsp:nvSpPr>
      <dsp:spPr>
        <a:xfrm>
          <a:off x="2278702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02</a:t>
          </a:r>
        </a:p>
      </dsp:txBody>
      <dsp:txXfrm>
        <a:off x="2278702" y="1461303"/>
        <a:ext cx="2109427" cy="1012525"/>
      </dsp:txXfrm>
    </dsp:sp>
    <dsp:sp modelId="{61596C56-792D-CB42-B318-D5FC298F929F}">
      <dsp:nvSpPr>
        <dsp:cNvPr id="0" name=""/>
        <dsp:cNvSpPr/>
      </dsp:nvSpPr>
      <dsp:spPr>
        <a:xfrm>
          <a:off x="4556884" y="428236"/>
          <a:ext cx="2109427" cy="459744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are the additional future needs?</a:t>
          </a:r>
        </a:p>
      </dsp:txBody>
      <dsp:txXfrm>
        <a:off x="4556884" y="2267215"/>
        <a:ext cx="2109427" cy="2758468"/>
      </dsp:txXfrm>
    </dsp:sp>
    <dsp:sp modelId="{A79B7591-D939-934C-81A1-0B32AF9B42A7}">
      <dsp:nvSpPr>
        <dsp:cNvPr id="0" name=""/>
        <dsp:cNvSpPr/>
      </dsp:nvSpPr>
      <dsp:spPr>
        <a:xfrm>
          <a:off x="4556884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03</a:t>
          </a:r>
        </a:p>
      </dsp:txBody>
      <dsp:txXfrm>
        <a:off x="4556884" y="1461303"/>
        <a:ext cx="2109427" cy="10125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809FA-6C50-EB48-899E-8117E8BE185D}">
      <dsp:nvSpPr>
        <dsp:cNvPr id="0" name=""/>
        <dsp:cNvSpPr/>
      </dsp:nvSpPr>
      <dsp:spPr>
        <a:xfrm>
          <a:off x="0" y="379837"/>
          <a:ext cx="2090379" cy="45974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is neuro-diversity </a:t>
          </a:r>
          <a:br>
            <a:rPr lang="en-US" sz="2400" kern="1200" dirty="0"/>
          </a:br>
          <a:r>
            <a:rPr lang="en-US" sz="2400" kern="1200" dirty="0"/>
            <a:t>and why should </a:t>
          </a:r>
          <a:br>
            <a:rPr lang="en-US" sz="2400" kern="1200" dirty="0"/>
          </a:br>
          <a:r>
            <a:rPr lang="en-US" sz="2400" kern="1200" dirty="0"/>
            <a:t>LCC embrace it?</a:t>
          </a:r>
        </a:p>
      </dsp:txBody>
      <dsp:txXfrm>
        <a:off x="0" y="2218816"/>
        <a:ext cx="2090379" cy="2758468"/>
      </dsp:txXfrm>
    </dsp:sp>
    <dsp:sp modelId="{EC24D9BC-F253-F647-AFDA-240CD741E55F}">
      <dsp:nvSpPr>
        <dsp:cNvPr id="0" name=""/>
        <dsp:cNvSpPr/>
      </dsp:nvSpPr>
      <dsp:spPr>
        <a:xfrm>
          <a:off x="520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01</a:t>
          </a:r>
          <a:endParaRPr lang="en-US" sz="4800" kern="1200" dirty="0"/>
        </a:p>
      </dsp:txBody>
      <dsp:txXfrm>
        <a:off x="520" y="1461303"/>
        <a:ext cx="2109427" cy="1012525"/>
      </dsp:txXfrm>
    </dsp:sp>
    <dsp:sp modelId="{5A67D34D-5339-6F42-BADE-4ACBF2410DD6}">
      <dsp:nvSpPr>
        <dsp:cNvPr id="0" name=""/>
        <dsp:cNvSpPr/>
      </dsp:nvSpPr>
      <dsp:spPr>
        <a:xfrm>
          <a:off x="2278702" y="428236"/>
          <a:ext cx="2109427" cy="459744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is going well? What current supports are available?</a:t>
          </a:r>
        </a:p>
      </dsp:txBody>
      <dsp:txXfrm>
        <a:off x="2278702" y="2267215"/>
        <a:ext cx="2109427" cy="2758468"/>
      </dsp:txXfrm>
    </dsp:sp>
    <dsp:sp modelId="{669D3315-808D-B64F-8FB3-1259D6254D9C}">
      <dsp:nvSpPr>
        <dsp:cNvPr id="0" name=""/>
        <dsp:cNvSpPr/>
      </dsp:nvSpPr>
      <dsp:spPr>
        <a:xfrm>
          <a:off x="2278702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02</a:t>
          </a:r>
        </a:p>
      </dsp:txBody>
      <dsp:txXfrm>
        <a:off x="2278702" y="1461303"/>
        <a:ext cx="2109427" cy="1012525"/>
      </dsp:txXfrm>
    </dsp:sp>
    <dsp:sp modelId="{61596C56-792D-CB42-B318-D5FC298F929F}">
      <dsp:nvSpPr>
        <dsp:cNvPr id="0" name=""/>
        <dsp:cNvSpPr/>
      </dsp:nvSpPr>
      <dsp:spPr>
        <a:xfrm>
          <a:off x="4556884" y="428236"/>
          <a:ext cx="2109427" cy="459744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are the additional future needs?</a:t>
          </a:r>
        </a:p>
      </dsp:txBody>
      <dsp:txXfrm>
        <a:off x="4556884" y="2267215"/>
        <a:ext cx="2109427" cy="2758468"/>
      </dsp:txXfrm>
    </dsp:sp>
    <dsp:sp modelId="{A79B7591-D939-934C-81A1-0B32AF9B42A7}">
      <dsp:nvSpPr>
        <dsp:cNvPr id="0" name=""/>
        <dsp:cNvSpPr/>
      </dsp:nvSpPr>
      <dsp:spPr>
        <a:xfrm>
          <a:off x="4556884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03</a:t>
          </a:r>
        </a:p>
      </dsp:txBody>
      <dsp:txXfrm>
        <a:off x="4556884" y="1461303"/>
        <a:ext cx="2109427" cy="10125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809FA-6C50-EB48-899E-8117E8BE185D}">
      <dsp:nvSpPr>
        <dsp:cNvPr id="0" name=""/>
        <dsp:cNvSpPr/>
      </dsp:nvSpPr>
      <dsp:spPr>
        <a:xfrm>
          <a:off x="0" y="379837"/>
          <a:ext cx="2090379" cy="45974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is neuro-diversity </a:t>
          </a:r>
          <a:br>
            <a:rPr lang="en-US" sz="2400" kern="1200" dirty="0"/>
          </a:br>
          <a:r>
            <a:rPr lang="en-US" sz="2400" kern="1200" dirty="0"/>
            <a:t>and why should </a:t>
          </a:r>
          <a:br>
            <a:rPr lang="en-US" sz="2400" kern="1200" dirty="0"/>
          </a:br>
          <a:r>
            <a:rPr lang="en-US" sz="2400" kern="1200" dirty="0"/>
            <a:t>LCC embrace it?</a:t>
          </a:r>
        </a:p>
      </dsp:txBody>
      <dsp:txXfrm>
        <a:off x="0" y="2218816"/>
        <a:ext cx="2090379" cy="2758468"/>
      </dsp:txXfrm>
    </dsp:sp>
    <dsp:sp modelId="{EC24D9BC-F253-F647-AFDA-240CD741E55F}">
      <dsp:nvSpPr>
        <dsp:cNvPr id="0" name=""/>
        <dsp:cNvSpPr/>
      </dsp:nvSpPr>
      <dsp:spPr>
        <a:xfrm>
          <a:off x="520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01</a:t>
          </a:r>
          <a:endParaRPr lang="en-US" sz="4800" kern="1200" dirty="0"/>
        </a:p>
      </dsp:txBody>
      <dsp:txXfrm>
        <a:off x="520" y="1461303"/>
        <a:ext cx="2109427" cy="1012525"/>
      </dsp:txXfrm>
    </dsp:sp>
    <dsp:sp modelId="{5A67D34D-5339-6F42-BADE-4ACBF2410DD6}">
      <dsp:nvSpPr>
        <dsp:cNvPr id="0" name=""/>
        <dsp:cNvSpPr/>
      </dsp:nvSpPr>
      <dsp:spPr>
        <a:xfrm>
          <a:off x="2278702" y="428236"/>
          <a:ext cx="2109427" cy="459744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is going well? What current supports are available?</a:t>
          </a:r>
        </a:p>
      </dsp:txBody>
      <dsp:txXfrm>
        <a:off x="2278702" y="2267215"/>
        <a:ext cx="2109427" cy="2758468"/>
      </dsp:txXfrm>
    </dsp:sp>
    <dsp:sp modelId="{669D3315-808D-B64F-8FB3-1259D6254D9C}">
      <dsp:nvSpPr>
        <dsp:cNvPr id="0" name=""/>
        <dsp:cNvSpPr/>
      </dsp:nvSpPr>
      <dsp:spPr>
        <a:xfrm>
          <a:off x="2278702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02</a:t>
          </a:r>
        </a:p>
      </dsp:txBody>
      <dsp:txXfrm>
        <a:off x="2278702" y="1461303"/>
        <a:ext cx="2109427" cy="1012525"/>
      </dsp:txXfrm>
    </dsp:sp>
    <dsp:sp modelId="{61596C56-792D-CB42-B318-D5FC298F929F}">
      <dsp:nvSpPr>
        <dsp:cNvPr id="0" name=""/>
        <dsp:cNvSpPr/>
      </dsp:nvSpPr>
      <dsp:spPr>
        <a:xfrm>
          <a:off x="4556884" y="428236"/>
          <a:ext cx="2109427" cy="459744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0" rIns="208365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are the additional future needs?</a:t>
          </a:r>
        </a:p>
      </dsp:txBody>
      <dsp:txXfrm>
        <a:off x="4556884" y="2267215"/>
        <a:ext cx="2109427" cy="2758468"/>
      </dsp:txXfrm>
    </dsp:sp>
    <dsp:sp modelId="{A79B7591-D939-934C-81A1-0B32AF9B42A7}">
      <dsp:nvSpPr>
        <dsp:cNvPr id="0" name=""/>
        <dsp:cNvSpPr/>
      </dsp:nvSpPr>
      <dsp:spPr>
        <a:xfrm>
          <a:off x="4556884" y="1461303"/>
          <a:ext cx="2109427" cy="101252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365" tIns="165100" rIns="208365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03</a:t>
          </a:r>
        </a:p>
      </dsp:txBody>
      <dsp:txXfrm>
        <a:off x="4556884" y="1461303"/>
        <a:ext cx="2109427" cy="10125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0CE64D-A4B1-974D-93A8-7CC69B5D4453}">
      <dsp:nvSpPr>
        <dsp:cNvPr id="0" name=""/>
        <dsp:cNvSpPr/>
      </dsp:nvSpPr>
      <dsp:spPr>
        <a:xfrm>
          <a:off x="0" y="1479429"/>
          <a:ext cx="10515600" cy="18647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666496" rIns="816127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b="0" kern="1200" dirty="0"/>
            <a:t>Clearer, simpler, organized instruction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b="0" kern="1200" dirty="0"/>
            <a:t>Compassionate, patient, respectful faculty</a:t>
          </a:r>
        </a:p>
      </dsp:txBody>
      <dsp:txXfrm>
        <a:off x="0" y="1479429"/>
        <a:ext cx="10515600" cy="1864799"/>
      </dsp:txXfrm>
    </dsp:sp>
    <dsp:sp modelId="{4198F32D-1F24-654A-B2B5-737A71D29D2B}">
      <dsp:nvSpPr>
        <dsp:cNvPr id="0" name=""/>
        <dsp:cNvSpPr/>
      </dsp:nvSpPr>
      <dsp:spPr>
        <a:xfrm>
          <a:off x="525780" y="1007109"/>
          <a:ext cx="7360920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Flexibility in Learning + Assessment</a:t>
          </a:r>
          <a:endParaRPr lang="en-US" sz="3200" kern="1200"/>
        </a:p>
      </dsp:txBody>
      <dsp:txXfrm>
        <a:off x="571894" y="1053223"/>
        <a:ext cx="7268692" cy="8524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BD18874-01AF-924D-986C-38BB827BD7C0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3169AC7-D723-F74B-ACE0-A014D97C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18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Include brief intros by each of the LCIRT facilitators (Rick, Adam, Emily)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834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b="0" dirty="0"/>
              <a:t>&gt;&gt; Awareness + Training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64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A42BF-2FEA-1DD4-F3FF-CA23D35F2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CA9DF3-F229-CCAC-2ABE-CB56742FB9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B63AB5-326A-383A-568F-5BB8128EB2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b="0" dirty="0"/>
              <a:t>&gt;&gt; Awareness + Training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563EB-A99A-B527-915F-1BD311FF12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608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Key Activities: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Establish and hire a Chief Neuro-inclusion Officer (or similar role) to oversee the implementation of this plan and long-term future of this initiative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Identify a group of Neuro-inclusion Champions (experts) from each key area on campus so all areas have a designated point person for personnel in that area</a:t>
            </a:r>
          </a:p>
          <a:p>
            <a:pPr marL="640594" lvl="1" indent="-174708">
              <a:buFont typeface="Courier New"/>
              <a:buChar char="o"/>
            </a:pPr>
            <a:r>
              <a:rPr lang="en-US" dirty="0"/>
              <a:t>Enroll these personnel into intensive educational programs, workshop series, and other professional development opportunities throughout the first year of their tenure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Begin a neurodivergence and autism awareness campaign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Host one introductory webinar/workshop per semester (Fall: neurodiversity and neurodivergence; Spring: autism) geared at specific audiences, such as faculty, students,</a:t>
            </a:r>
          </a:p>
          <a:p>
            <a:r>
              <a:rPr lang="en-US" dirty="0"/>
              <a:t>facilities, and public safety (1 workshop each in the Spring and Fall)</a:t>
            </a:r>
          </a:p>
          <a:p>
            <a:endParaRPr lang="en-US" b="1" dirty="0"/>
          </a:p>
          <a:p>
            <a:r>
              <a:rPr lang="en-US" b="1" dirty="0"/>
              <a:t>Expected Outcomes:</a:t>
            </a:r>
            <a:endParaRPr lang="en-US" dirty="0"/>
          </a:p>
          <a:p>
            <a:pPr marL="174708" indent="-174708">
              <a:buFont typeface="Arial"/>
              <a:buChar char="•"/>
            </a:pPr>
            <a:r>
              <a:rPr lang="en-US" dirty="0"/>
              <a:t>Identification and education of key leaders and champions for the initiative, as well as </a:t>
            </a:r>
            <a:r>
              <a:rPr lang="en-US" dirty="0" err="1"/>
              <a:t>pointpersonnel</a:t>
            </a:r>
            <a:r>
              <a:rPr lang="en-US" dirty="0"/>
              <a:t> experts in various sectors of campus life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Shared campus-wide awareness and basic understanding of autism and neurodiversity/</a:t>
            </a:r>
            <a:r>
              <a:rPr lang="en-US" dirty="0" err="1"/>
              <a:t>gence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4280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BC89C-BBB4-B941-7491-695310300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6886ED-2FEF-C446-882C-F5D4866E42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84EF81-356F-052D-024E-33E74DE577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Key Activities: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Utilize Neuro-inclusion Champions’ new knowledge to create a centralized neurodiversity resource library website and accompanying support content (videos, tip sheets, articles, worksheets, and other resources)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Launch a peer mentor/staff ally program for neurodivergent students, faculty, and staff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Offer more specialized workshops for:</a:t>
            </a:r>
          </a:p>
          <a:p>
            <a:pPr marL="640594" lvl="1" indent="-174708">
              <a:buFont typeface="Courier New"/>
              <a:buChar char="o"/>
            </a:pPr>
            <a:r>
              <a:rPr lang="en-US" dirty="0"/>
              <a:t>Faculty: Universal Design for Learning (UDL) practices and classroom strategies</a:t>
            </a:r>
          </a:p>
          <a:p>
            <a:pPr marL="640594" lvl="1" indent="-174708">
              <a:buFont typeface="Courier New"/>
              <a:buChar char="o"/>
            </a:pPr>
            <a:r>
              <a:rPr lang="en-US" dirty="0"/>
              <a:t>Administration and Staff: UDL, communication, and support strategies</a:t>
            </a:r>
          </a:p>
          <a:p>
            <a:pPr marL="640594" lvl="1" indent="-174708">
              <a:buFont typeface="Courier New"/>
              <a:buChar char="o"/>
            </a:pPr>
            <a:r>
              <a:rPr lang="en-US" dirty="0"/>
              <a:t>Facilities and Public Safety: Accessibility and sensory-sensitive design</a:t>
            </a:r>
          </a:p>
          <a:p>
            <a:pPr marL="640594" lvl="1" indent="-174708">
              <a:buFont typeface="Courier New"/>
              <a:buChar char="o"/>
            </a:pPr>
            <a:r>
              <a:rPr lang="en-US" dirty="0"/>
              <a:t>Students: Neuro-aware relationships and communication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Foster a neuro-inclusion transition team specifically aimed at helping neurodivergent students transition into and out of the LCC.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Form student, faculty, and staff focus groups to continue to gather feedback and identify gaps.</a:t>
            </a:r>
          </a:p>
          <a:p>
            <a:endParaRPr lang="en-US" dirty="0"/>
          </a:p>
          <a:p>
            <a:r>
              <a:rPr lang="en-US" b="1" dirty="0"/>
              <a:t>Expected Outcomes: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Increased student, staff, and faculty competency in supporting autistic and neurodivergent students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Establishment of support networks and resources across campus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8A0DBA-E3D8-549C-AC46-B939414952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273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8FE46-67F5-8DF4-19F6-A75A48DBA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002F24-4011-127E-9C55-6AED0B13FF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0193E0-6716-F0F9-9717-927AAE0554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Key Activities: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Identify, introduce, and protect/enforce sensory-friendly zones and spaces, and publicize these by creating a sensory-friendly campus map.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Review and revise policies to incorporate neuro-inclusion as an expected standard, such as:</a:t>
            </a:r>
          </a:p>
          <a:p>
            <a:pPr marL="640594" lvl="1" indent="-174708">
              <a:buFont typeface="Courier New"/>
              <a:buChar char="o"/>
            </a:pPr>
            <a:r>
              <a:rPr lang="en-US"/>
              <a:t>Sensory friendly requirements and options for campus events, in particular major events like student orientation and graduation.</a:t>
            </a:r>
          </a:p>
          <a:p>
            <a:pPr marL="640594" lvl="1" indent="-174708">
              <a:buFont typeface="Courier New"/>
              <a:buChar char="o"/>
            </a:pPr>
            <a:r>
              <a:rPr lang="en-US"/>
              <a:t>UDL requirements in curriculum and course design.</a:t>
            </a:r>
          </a:p>
          <a:p>
            <a:pPr marL="640594" lvl="1" indent="-174708">
              <a:buFont typeface="Courier New"/>
              <a:buChar char="o"/>
            </a:pPr>
            <a:r>
              <a:rPr lang="en-US" dirty="0"/>
              <a:t>Faculty and staff onboarding including information on the value of neurodiversity and highlighting available campus resources to aid in utilizing and employing UDL and neuroinclusive strategies</a:t>
            </a:r>
          </a:p>
          <a:p>
            <a:endParaRPr lang="en-US" b="1" dirty="0"/>
          </a:p>
          <a:p>
            <a:r>
              <a:rPr lang="en-US" b="1" dirty="0"/>
              <a:t>Expected Outcomes:</a:t>
            </a:r>
            <a:endParaRPr lang="en-US" dirty="0"/>
          </a:p>
          <a:p>
            <a:pPr marL="174708" indent="-174708">
              <a:buFont typeface="Arial"/>
              <a:buChar char="•"/>
            </a:pPr>
            <a:r>
              <a:rPr lang="en-US"/>
              <a:t>Improved sense of belonging through valuing accessibility and comfort for neurodivergent students, faculty, and staff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More inclusive policies that reflect the needs of autistic individuals and clearly convey institutional expectation of neuro-inclusion</a:t>
            </a:r>
          </a:p>
          <a:p>
            <a:pPr marL="174708" indent="-174708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36D44D-0701-A589-6E41-07F8192FF9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353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A5E02-1060-FF20-A951-28FAD5DAC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611A4D-61F5-C855-ED19-EF78EF93BB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08D23D-28E4-56DC-6416-D8CE7835FD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Key Activities: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Create and logistically support (e.g. identifying a staff or faculty mentor) a Student Neurodiversity Club/Center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Fund and scaffold/support student-led panels, campaigns, and awareness events</a:t>
            </a:r>
          </a:p>
          <a:p>
            <a:endParaRPr lang="en-US" dirty="0"/>
          </a:p>
          <a:p>
            <a:r>
              <a:rPr lang="en-US" b="1"/>
              <a:t>Expected Outcomes: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Increased student engagement, ownership, and sense of belonging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Development of long-term leadership capacity within the student body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Improved neurodivergent student retention and/or enrollment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56336D-1260-CE01-6B06-26D8C51667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248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F5B4F-3EDD-2A9E-0E9F-24408B5B1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16C0E9-FF67-3A84-D60D-37038941EE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A0CAEB-205C-2677-6C9F-E71D675D4F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Key Activities: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Conduct surveys and focus groups to continue to assess effectiveness and autism friendliness/neuro-inclusion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Establish key stakeholder who will review data from surveys and focus groups and determine needed next steps so that this initiative is iterative and proactive.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Publish an annual autism-friendliness report (and make publicly available)</a:t>
            </a:r>
          </a:p>
          <a:p>
            <a:endParaRPr lang="en-US" dirty="0"/>
          </a:p>
          <a:p>
            <a:r>
              <a:rPr lang="en-US" b="1" dirty="0"/>
              <a:t>Expected Outcomes: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Clear metrics for success and areas for growth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Sustainable integration of autism-friendly practices in campus culture</a:t>
            </a:r>
          </a:p>
          <a:p>
            <a:pPr marL="174708" indent="-174708">
              <a:buFont typeface="Arial"/>
              <a:buChar char="•"/>
            </a:pPr>
            <a:r>
              <a:rPr lang="en-US"/>
              <a:t>Improved neuro-inclusion via annual reporting accountability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9465B-BCCA-FFFD-FA87-7D55D22694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5357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28103-76B8-7594-987B-D5B196191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3A732F-29B4-EA59-A6A8-58C5B4F4CA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EA40EB-B88A-E3A4-B7C7-9E49EB8F0C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Key Activities: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Conduct surveys and focus groups to continue to assess effectiveness and autism friendliness/neuro-inclusion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Establish key stakeholder who will review data from surveys and focus groups and determine needed next steps so that this initiative is iterative and proactive.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Publish an annual autism-friendliness report (and make publicly available)</a:t>
            </a:r>
          </a:p>
          <a:p>
            <a:endParaRPr lang="en-US" dirty="0"/>
          </a:p>
          <a:p>
            <a:r>
              <a:rPr lang="en-US" b="1" dirty="0"/>
              <a:t>Expected Outcomes: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Clear metrics for success and areas for growth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Sustainable integration of autism-friendly practices in campus culture</a:t>
            </a:r>
          </a:p>
          <a:p>
            <a:pPr marL="174708" indent="-174708">
              <a:buFont typeface="Arial"/>
              <a:buChar char="•"/>
            </a:pPr>
            <a:r>
              <a:rPr lang="en-US" dirty="0"/>
              <a:t>Improved neuro-inclusion via annual reporting accountability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CFE97-A508-8DC5-0A3B-92B18CED5A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09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D0392-07BC-3379-6E45-0A86FB3F1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F0F506-C507-E084-8CA5-7FA32B3BD8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A9D794-4EB6-ADD6-C400-BF3B49FE28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65887" lvl="1"/>
            <a:r>
              <a:rPr lang="en-US" sz="1100" dirty="0">
                <a:latin typeface="Arial" panose="020B0604020202020204" pitchFamily="34" charset="0"/>
                <a:ea typeface="Times New Roman" panose="02020603050405020304" pitchFamily="18" charset="0"/>
              </a:rPr>
              <a:t>Focus groups: </a:t>
            </a:r>
          </a:p>
          <a:p>
            <a:pPr marL="757066" lvl="1" indent="-291179">
              <a:buFont typeface="Courier New" panose="02070309020205020404" pitchFamily="49" charset="0"/>
              <a:buChar char="o"/>
            </a:pPr>
            <a:r>
              <a:rPr lang="en-US" sz="1100" dirty="0">
                <a:latin typeface="Arial" panose="020B0604020202020204" pitchFamily="34" charset="0"/>
                <a:ea typeface="Times New Roman" panose="02020603050405020304" pitchFamily="18" charset="0"/>
              </a:rPr>
              <a:t>an index of crucial vocabulary to be utilized and incorporated into our campus culture.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57066" lvl="1" indent="-291179">
              <a:buFont typeface="Courier New" panose="02070309020205020404" pitchFamily="49" charset="0"/>
              <a:buChar char="o"/>
            </a:pPr>
            <a:r>
              <a:rPr lang="en-US" sz="1100" dirty="0">
                <a:latin typeface="Arial" panose="020B0604020202020204" pitchFamily="34" charset="0"/>
                <a:ea typeface="Times New Roman" panose="02020603050405020304" pitchFamily="18" charset="0"/>
              </a:rPr>
              <a:t>Determine how to best identify students with autism tendencies.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57066" lvl="1" indent="-291179">
              <a:buFont typeface="Courier New" panose="02070309020205020404" pitchFamily="49" charset="0"/>
              <a:buChar char="o"/>
            </a:pPr>
            <a:r>
              <a:rPr lang="en-US" sz="1100" dirty="0">
                <a:latin typeface="Arial" panose="020B0604020202020204" pitchFamily="34" charset="0"/>
                <a:ea typeface="Times New Roman" panose="02020603050405020304" pitchFamily="18" charset="0"/>
              </a:rPr>
              <a:t>Define specifically what an autism-friendly campus looks like.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57066" lvl="1" indent="-291179">
              <a:buFont typeface="Courier New" panose="02070309020205020404" pitchFamily="49" charset="0"/>
              <a:buChar char="o"/>
            </a:pPr>
            <a:r>
              <a:rPr lang="en-US" sz="1100" dirty="0">
                <a:latin typeface="Arial" panose="020B0604020202020204" pitchFamily="34" charset="0"/>
                <a:ea typeface="Times New Roman" panose="02020603050405020304" pitchFamily="18" charset="0"/>
              </a:rPr>
              <a:t>Glean insight on what steps are necessary to create a most-inclusive learning environment for persons with autism tendencies.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57066" lvl="1" indent="-291179">
              <a:buFont typeface="Courier New" panose="02070309020205020404" pitchFamily="49" charset="0"/>
              <a:buChar char="o"/>
            </a:pPr>
            <a:r>
              <a:rPr lang="en-US" sz="1100" dirty="0">
                <a:latin typeface="Arial" panose="020B0604020202020204" pitchFamily="34" charset="0"/>
                <a:ea typeface="Times New Roman" panose="02020603050405020304" pitchFamily="18" charset="0"/>
              </a:rPr>
              <a:t>Identify what steps are applicable to this campus.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57066" lvl="1" indent="-291179">
              <a:buFont typeface="Courier New" panose="02070309020205020404" pitchFamily="49" charset="0"/>
              <a:buChar char="o"/>
            </a:pPr>
            <a:r>
              <a:rPr lang="en-US" sz="1100" dirty="0">
                <a:latin typeface="Arial" panose="020B0604020202020204" pitchFamily="34" charset="0"/>
                <a:ea typeface="Times New Roman" panose="02020603050405020304" pitchFamily="18" charset="0"/>
              </a:rPr>
              <a:t>For each applicable step, provide a breakdown of how implementation could be accomplished. This breakdown includes all required resources, a timeline, tasks, and evaluation instruments along the way. This breakdown will also identify overall strengths, weaknesses, opportunities, and threats associated with moving forward.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57066" lvl="1" indent="-291179">
              <a:buFont typeface="Courier New" panose="02070309020205020404" pitchFamily="49" charset="0"/>
              <a:buChar char="o"/>
            </a:pPr>
            <a:r>
              <a:rPr lang="en-US" sz="1100" dirty="0">
                <a:latin typeface="Arial" panose="020B0604020202020204" pitchFamily="34" charset="0"/>
                <a:ea typeface="Times New Roman" panose="02020603050405020304" pitchFamily="18" charset="0"/>
              </a:rPr>
              <a:t>Create a Professional Development Plan for LCC faculty and staff.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57066" lvl="1" indent="-291179">
              <a:buFont typeface="Courier New" panose="02070309020205020404" pitchFamily="49" charset="0"/>
              <a:buChar char="o"/>
            </a:pPr>
            <a:r>
              <a:rPr lang="en-US" sz="1100" dirty="0">
                <a:latin typeface="Arial" panose="020B0604020202020204" pitchFamily="34" charset="0"/>
                <a:ea typeface="Times New Roman" panose="02020603050405020304" pitchFamily="18" charset="0"/>
              </a:rPr>
              <a:t>Generate a report to share all aspects of the project from beginning to end.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D0223C-D3E4-6C4F-7A50-B87BAA46D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0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31875-1152-9432-1999-388FB1416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F0252C-2711-6548-379F-EDBB2123E6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973FB9-0142-3A7C-AC4C-9F094244CB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2a. Are physical spaces on campus autism/neurodivergent-friendly?</a:t>
            </a:r>
          </a:p>
          <a:p>
            <a:pPr lvl="1"/>
            <a:r>
              <a:rPr lang="en-US" dirty="0"/>
              <a:t>2b. Is instruction x for diverse learners?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3a. What programs, staffing, or additional resources would need to be created or</a:t>
            </a:r>
          </a:p>
          <a:p>
            <a:pPr lvl="1"/>
            <a:r>
              <a:rPr lang="en-US" dirty="0"/>
              <a:t>expanded to further support autistic/neurodivergent students on campus? What</a:t>
            </a:r>
          </a:p>
          <a:p>
            <a:pPr lvl="1"/>
            <a:r>
              <a:rPr lang="en-US" dirty="0"/>
              <a:t>steps are most crucial?</a:t>
            </a:r>
          </a:p>
          <a:p>
            <a:pPr lvl="1"/>
            <a:r>
              <a:rPr lang="en-US" dirty="0"/>
              <a:t>3b. What professional development trainings or resources are needed for faculty and</a:t>
            </a:r>
          </a:p>
          <a:p>
            <a:pPr lvl="1"/>
            <a:r>
              <a:rPr lang="en-US" dirty="0"/>
              <a:t>staff to better support autistic/neurodivergent students at LCC?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E222EC-D2CE-1B7A-DB6A-E177EBFAD4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68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B90C4-DA7F-1574-64A2-E35EDB8E1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81DE1E-0380-8986-342D-F310ADB813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F76D94-AFB8-ACFB-9A8B-7E634F8407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9415" indent="-349415">
              <a:buFont typeface="Arial" panose="020B0604020202020204" pitchFamily="34" charset="0"/>
              <a:buChar char="•"/>
            </a:pPr>
            <a:endParaRPr lang="en-US" sz="1600" dirty="0"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r>
              <a:rPr lang="en-US" sz="1400" dirty="0"/>
              <a:t>A set of questions was created and iterated to use as guiding questions during on campus</a:t>
            </a:r>
          </a:p>
          <a:p>
            <a:r>
              <a:rPr lang="en-US" sz="1400" dirty="0"/>
              <a:t>semi-structured focus groups with various LCC stakeholders. Focus groups allow us to gain in-</a:t>
            </a:r>
          </a:p>
          <a:p>
            <a:r>
              <a:rPr lang="en-US" sz="1400" dirty="0"/>
              <a:t>depth qualitative insights into key project questions through interactive discussions with small</a:t>
            </a:r>
          </a:p>
          <a:p>
            <a:r>
              <a:rPr lang="en-US" sz="1400" dirty="0"/>
              <a:t>groups from similar cohorts at LCC. In short, these allow us to gain an understanding of LCC</a:t>
            </a:r>
          </a:p>
          <a:p>
            <a:r>
              <a:rPr lang="en-US" sz="1400" dirty="0"/>
              <a:t>stakeholders' experiences, perceptions, behaviors, attitudes, and decisions around the autism-</a:t>
            </a:r>
          </a:p>
          <a:p>
            <a:r>
              <a:rPr lang="en-US" sz="1400" dirty="0"/>
              <a:t>friendly initiative.</a:t>
            </a:r>
            <a:endParaRPr lang="en-US" sz="1600" dirty="0"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Surveys were also distributed that asked key project questions, along with some basic</a:t>
            </a:r>
          </a:p>
          <a:p>
            <a:r>
              <a:rPr lang="en-US" sz="1400" dirty="0"/>
              <a:t>demographic questions. Employing this format allowed for varied response options, enabling</a:t>
            </a:r>
          </a:p>
          <a:p>
            <a:r>
              <a:rPr lang="en-US" sz="1400" dirty="0"/>
              <a:t>greater flexibility and accessibility to stakeholders; in other words, it allowed for participants to</a:t>
            </a:r>
          </a:p>
          <a:p>
            <a:r>
              <a:rPr lang="en-US" sz="1400" dirty="0"/>
              <a:t>respond that could not otherwise have attended an in person focus group due to time</a:t>
            </a:r>
          </a:p>
          <a:p>
            <a:r>
              <a:rPr lang="en-US" sz="1400" dirty="0"/>
              <a:t>constraints, response preference, or social anxiety.</a:t>
            </a:r>
          </a:p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626B0-DE89-9409-068D-6D5964EB53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265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F997F-F46C-8560-5866-C47C69644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7B7522-2A4F-3CBE-FCF1-8E7B06E7C2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491645-5D2F-0D53-9DE1-F3F623A9F1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2a. Are physical spaces on campus autism/neurodivergent-friendly?</a:t>
            </a:r>
          </a:p>
          <a:p>
            <a:pPr lvl="1"/>
            <a:r>
              <a:rPr lang="en-US" dirty="0"/>
              <a:t>2b. Is instruction x for diverse learners?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3a. What programs, staffing, or additional resources would need to be created or</a:t>
            </a:r>
          </a:p>
          <a:p>
            <a:pPr lvl="1"/>
            <a:r>
              <a:rPr lang="en-US" dirty="0"/>
              <a:t>expanded to further support autistic/neurodivergent students on campus? What</a:t>
            </a:r>
          </a:p>
          <a:p>
            <a:pPr lvl="1"/>
            <a:r>
              <a:rPr lang="en-US" dirty="0"/>
              <a:t>steps are most crucial?</a:t>
            </a:r>
          </a:p>
          <a:p>
            <a:pPr lvl="1"/>
            <a:r>
              <a:rPr lang="en-US" dirty="0"/>
              <a:t>3b. What professional development trainings or resources are needed for faculty and</a:t>
            </a:r>
          </a:p>
          <a:p>
            <a:pPr lvl="1"/>
            <a:r>
              <a:rPr lang="en-US" dirty="0"/>
              <a:t>staff to better support autistic/neurodivergent students at LCC?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F2045-69F4-33E3-51CB-D9E16DF411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99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AA883-0D44-23A1-F087-E51C6E5B5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96C1FE-B2F9-6873-FFCA-A5154A65AA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7AEE90-DD71-7170-FEE4-C67FD0D9C6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b="0" dirty="0"/>
              <a:t>&gt;&gt; Awareness + Training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998D4-2D72-9E2A-9772-EB34CEFB3F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94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D1C9A-D039-5028-5699-A2A9D4528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CFDA43-7B0A-FEB1-7E9F-6D01C79C42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64B72D-9B5C-2AC7-408D-BD849689C8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2a. Are physical spaces on campus autism/neurodivergent-friendly?</a:t>
            </a:r>
          </a:p>
          <a:p>
            <a:pPr lvl="1"/>
            <a:r>
              <a:rPr lang="en-US" dirty="0"/>
              <a:t>2b. Is instruction x for diverse learners?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3a. What programs, staffing, or additional resources would need to be created or</a:t>
            </a:r>
          </a:p>
          <a:p>
            <a:pPr lvl="1"/>
            <a:r>
              <a:rPr lang="en-US" dirty="0"/>
              <a:t>expanded to further support autistic/neurodivergent students on campus? What</a:t>
            </a:r>
          </a:p>
          <a:p>
            <a:pPr lvl="1"/>
            <a:r>
              <a:rPr lang="en-US" dirty="0"/>
              <a:t>steps are most crucial?</a:t>
            </a:r>
          </a:p>
          <a:p>
            <a:pPr lvl="1"/>
            <a:r>
              <a:rPr lang="en-US" dirty="0"/>
              <a:t>3b. What professional development trainings or resources are needed for faculty and</a:t>
            </a:r>
          </a:p>
          <a:p>
            <a:pPr lvl="1"/>
            <a:r>
              <a:rPr lang="en-US" dirty="0"/>
              <a:t>staff to better support autistic/neurodivergent students at LCC?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D50639-4AC6-6966-6011-5962DE7FE0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309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AE9BD-04DE-FAFC-3DF3-7B1E4B7F4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212F98-DCFC-9776-B3E9-B66A9E5DD1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5D421A-9892-7A9C-14AA-E708A4BAFF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rgbClr val="173A48"/>
                </a:solidFill>
                <a:effectLst/>
                <a:latin typeface="Helvetica" pitchFamily="2" charset="0"/>
              </a:rPr>
              <a:t>Issues such as</a:t>
            </a:r>
          </a:p>
          <a:p>
            <a:pPr>
              <a:buNone/>
            </a:pPr>
            <a:r>
              <a:rPr lang="en-US" dirty="0">
                <a:solidFill>
                  <a:srgbClr val="173A48"/>
                </a:solidFill>
                <a:effectLst/>
                <a:latin typeface="Helvetica" pitchFamily="2" charset="0"/>
              </a:rPr>
              <a:t>overstimulating lighting, distracting noise, and physical</a:t>
            </a:r>
          </a:p>
          <a:p>
            <a:pPr>
              <a:buNone/>
            </a:pPr>
            <a:r>
              <a:rPr lang="en-US" dirty="0">
                <a:solidFill>
                  <a:srgbClr val="173A48"/>
                </a:solidFill>
                <a:effectLst/>
                <a:latin typeface="Helvetica" pitchFamily="2" charset="0"/>
              </a:rPr>
              <a:t>discomfort in classrooms are common concerns. Many</a:t>
            </a:r>
          </a:p>
          <a:p>
            <a:pPr>
              <a:buNone/>
            </a:pPr>
            <a:r>
              <a:rPr lang="en-US" dirty="0">
                <a:solidFill>
                  <a:srgbClr val="173A48"/>
                </a:solidFill>
                <a:effectLst/>
                <a:latin typeface="Helvetica" pitchFamily="2" charset="0"/>
              </a:rPr>
              <a:t>students are unaware of existing support services, suggesting</a:t>
            </a:r>
          </a:p>
          <a:p>
            <a:pPr>
              <a:buNone/>
            </a:pPr>
            <a:r>
              <a:rPr lang="en-US" dirty="0">
                <a:solidFill>
                  <a:srgbClr val="173A48"/>
                </a:solidFill>
                <a:effectLst/>
                <a:latin typeface="Helvetica" pitchFamily="2" charset="0"/>
              </a:rPr>
              <a:t>a need for better promotion and accessibility of these</a:t>
            </a:r>
          </a:p>
          <a:p>
            <a:r>
              <a:rPr lang="en-US" dirty="0">
                <a:solidFill>
                  <a:srgbClr val="173A48"/>
                </a:solidFill>
                <a:effectLst/>
                <a:latin typeface="Helvetica" pitchFamily="2" charset="0"/>
              </a:rPr>
              <a:t>resources. 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D26D43-B69C-3640-5CD7-FB82572B53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03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2D157-C4E7-3A26-0BE2-F95452E78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2F5ED3-66CE-9534-C76A-1634A2C5B3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FD1C92-A5AE-409B-4E3E-8D23B1ADB6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2a. Are physical spaces on campus autism/neurodivergent-friendly?</a:t>
            </a:r>
          </a:p>
          <a:p>
            <a:pPr lvl="1"/>
            <a:r>
              <a:rPr lang="en-US" dirty="0"/>
              <a:t>2b. Is instruction x for diverse learners?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3a. What programs, staffing, or additional resources would need to be created or</a:t>
            </a:r>
          </a:p>
          <a:p>
            <a:pPr lvl="1"/>
            <a:r>
              <a:rPr lang="en-US" dirty="0"/>
              <a:t>expanded to further support autistic/neurodivergent students on campus? What</a:t>
            </a:r>
          </a:p>
          <a:p>
            <a:pPr lvl="1"/>
            <a:r>
              <a:rPr lang="en-US" dirty="0"/>
              <a:t>steps are most crucial?</a:t>
            </a:r>
          </a:p>
          <a:p>
            <a:pPr lvl="1"/>
            <a:r>
              <a:rPr lang="en-US" dirty="0"/>
              <a:t>3b. What professional development trainings or resources are needed for faculty and</a:t>
            </a:r>
          </a:p>
          <a:p>
            <a:pPr lvl="1"/>
            <a:r>
              <a:rPr lang="en-US" dirty="0"/>
              <a:t>staff to better support autistic/neurodivergent students at LCC?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85952-3609-5F32-6DD4-CDBC9097DB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169AC7-D723-F74B-ACE0-A014D97C7AA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156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7D8FB-809B-84E4-135B-8B1DA41E4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792EF2-F3FA-36A9-1237-AB42A6298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356BB-62E9-4D0B-10B4-549E5311C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478D0-64AB-7E35-33DF-2A211F9B4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B496A-AA26-0038-2BF1-9A190213F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6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1C110-48EE-153B-DF1A-FD16AE6EF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916005-3CF4-A7BD-80B3-4E5648929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6A1D5-D5F6-9942-E2F2-A9EF76E29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62F0F-8A14-7582-7784-680C111A3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BF859-BF62-599E-F27E-2F54AF07B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12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05C7DE-6386-C863-DEBA-91CCEC66BF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E51636-A0E7-86BF-1453-62C3FA60E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BA07B-20ED-C677-F2A1-76C1B816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226DF-F0E0-D35D-B22A-C1B9BE264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2159F-F254-F4C6-9C2A-1C83A7076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79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AE786-8924-2562-95F2-D91FB5967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E982B-0D77-CFA4-620E-DAB33CA76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BC772-7415-BBA6-50C1-9A5A1A159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B2C1B-F76F-BB19-DB52-28757EEFA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7937-4613-3901-8DFA-418B1A9F7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6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01A10-423D-ED8A-D6CA-1B00275DF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34CEE3-BE01-05E6-E0C8-3FC8A7770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6F7E6-8AE3-75E6-6824-72F8A3E09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F7BF2-9A52-1C32-4ACA-333C517B7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C63FF-689A-3C50-12E4-E9BC9AF7C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2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B8A29-C44F-BBE3-0F69-6B66F381A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715D9-6380-11A8-C89E-58E71A124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23DE0-6A46-2BFF-D0C8-BA1D742D9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39409-A4AA-BD75-A507-169F6AD21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FAD53-20C3-DE5B-D1FF-B0056C03F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2AADBE-0AEC-DAF7-9CAB-A3C2D325C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65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CF6AD-89D6-54B1-5C80-F4D622879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50836-58D0-03C3-AC02-073436BCB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AB6B2-FE2A-945D-EC5A-36CE855EB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6BE4AE-2500-498A-9AC5-115354CE71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49A092-5F17-EB46-21A0-E1B9FC3675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881E44-A198-6970-4DE9-8BD7C1FD2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7CEE5E-6C4C-4C04-572F-6D918ADC9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81EB1E-DA60-6848-EAAF-674833F8B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3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49A2B-DACD-FC23-39A2-C8C49BB6C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B1D8B-527F-3F58-8E9F-1159EF079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1ACAC1-303C-3434-81C6-5D7D462E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AFE1EB-8BA3-4D70-CD78-7AE43D94C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48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53433C-517F-3E5F-F0CD-4D5238684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600A17-29AE-EACB-90B9-7AF88598E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3F259D-332B-28E4-16F0-129C7ED9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41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2D21-2D18-7A38-4A64-91841609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BA641-5545-3547-889D-02C11B28E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5004BC-6713-0CB7-3FE4-D3DBD8E32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30215D-5C5A-DD9F-9437-B30942CCD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EE0041-54C9-9613-9C12-E0ADC3845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A1B9E-48F9-FF42-27E7-0DB4C8A06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26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6F5B3-E3BF-5548-BE63-5C99D4FA3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8E956-BA59-D56D-57C5-C2A7C953E3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C84653-1FBD-A668-2495-75F9AFD9F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A9621D-6F90-D9F4-9D56-D6092C7EB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0E2BF8-FB37-43D9-0F56-76ADA6D7B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203F55-6583-EF27-69C1-979C854CA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6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3BD9E1-F6B3-6280-5EEA-5E1E5CCF5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CD3B8-EDB8-EF2C-CEA3-DFDEA7FBC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A1BDE-549F-0072-B744-212642687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2FABDC-30C1-7B4F-8535-AB45AB4DD42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CD914-26DE-4CD4-3017-94CDDED1AC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A09E2-2559-5259-4837-AA562ECEC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28DA0A-6ADF-9640-ABF5-82DE3BA48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0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diagramLayout" Target="../diagrams/layout15.xml"/><Relationship Id="rId7" Type="http://schemas.openxmlformats.org/officeDocument/2006/relationships/image" Target="../media/image13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35218-2E16-9655-5754-7EA6060C4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32258-BB27-84CE-FCCF-68F10EBBB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Agenda</a:t>
            </a:r>
            <a:endParaRPr lang="en-US" sz="2000" i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BCBC28-DF40-451F-EED6-39E2EDAB9B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0060446"/>
              </p:ext>
            </p:extLst>
          </p:nvPr>
        </p:nvGraphicFramePr>
        <p:xfrm>
          <a:off x="1094961" y="1425644"/>
          <a:ext cx="10002077" cy="4564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4194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4577E-AB96-8DE5-8A16-75045002C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42BB0-21A5-9434-0D40-812119AF0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Findings: </a:t>
            </a:r>
            <a:r>
              <a:rPr lang="en-US" sz="4000" b="1" i="1" u="sng" dirty="0">
                <a:solidFill>
                  <a:schemeClr val="accent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Q1-Should Embrace ND?</a:t>
            </a:r>
            <a:endParaRPr lang="en-US" sz="4000" i="1" dirty="0">
              <a:solidFill>
                <a:schemeClr val="accent2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CE4595-1A4A-771D-A918-B6029E210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36712"/>
            <a:ext cx="6981472" cy="374808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4E70691-FAC1-4824-6EBA-138A748FC3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7097" y="1636712"/>
            <a:ext cx="5626100" cy="390683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8B96519-376D-58D0-3B06-B04020098757}"/>
              </a:ext>
            </a:extLst>
          </p:cNvPr>
          <p:cNvSpPr txBox="1"/>
          <p:nvPr/>
        </p:nvSpPr>
        <p:spPr>
          <a:xfrm>
            <a:off x="2014538" y="5729288"/>
            <a:ext cx="86553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chemeClr val="accent1"/>
                </a:solidFill>
              </a:rPr>
              <a:t>Should LCC provide a more autism friendly campus?</a:t>
            </a:r>
          </a:p>
        </p:txBody>
      </p:sp>
    </p:spTree>
    <p:extLst>
      <p:ext uri="{BB962C8B-B14F-4D97-AF65-F5344CB8AC3E}">
        <p14:creationId xmlns:p14="http://schemas.microsoft.com/office/powerpoint/2010/main" val="3466642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142557-E934-73B3-DF93-41889262A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3DEFFEE-812E-2625-2E04-CCC30B530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3551FA-9AE7-ADB5-1632-555A6975DB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AEA3EF-8F77-7D65-055E-27C7E1404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C0802B-A945-AE39-F7CC-622FBED35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EBC6F24-C0B4-C64B-17EF-3E5AC0610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1A6B5F-55D7-EE04-8699-C5A953088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DBB785-24EC-E56F-FC7B-676332AE80D7}"/>
              </a:ext>
            </a:extLst>
          </p:cNvPr>
          <p:cNvSpPr txBox="1"/>
          <p:nvPr/>
        </p:nvSpPr>
        <p:spPr>
          <a:xfrm>
            <a:off x="586478" y="1683756"/>
            <a:ext cx="3115265" cy="23963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Guiding Questions</a:t>
            </a:r>
          </a:p>
        </p:txBody>
      </p:sp>
      <p:graphicFrame>
        <p:nvGraphicFramePr>
          <p:cNvPr id="11" name="TextBox 6">
            <a:extLst>
              <a:ext uri="{FF2B5EF4-FFF2-40B4-BE49-F238E27FC236}">
                <a16:creationId xmlns:a16="http://schemas.microsoft.com/office/drawing/2014/main" id="{752F30D9-959B-4F71-9F2E-B59A0293EFEB}"/>
              </a:ext>
            </a:extLst>
          </p:cNvPr>
          <p:cNvGraphicFramePr/>
          <p:nvPr/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112C78A-4700-AC03-58E5-C9C35DA90154}"/>
              </a:ext>
            </a:extLst>
          </p:cNvPr>
          <p:cNvSpPr/>
          <p:nvPr/>
        </p:nvSpPr>
        <p:spPr>
          <a:xfrm>
            <a:off x="7000832" y="445907"/>
            <a:ext cx="2475272" cy="5986462"/>
          </a:xfrm>
          <a:prstGeom prst="rect">
            <a:avLst/>
          </a:prstGeom>
          <a:noFill/>
          <a:ln w="1397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14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CEC90-A076-2FA3-5356-FA84BECD8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E3B72-0D25-BE37-D71A-B46FB413C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9084"/>
            <a:ext cx="10963275" cy="1325563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Findings: </a:t>
            </a:r>
            <a:r>
              <a:rPr lang="en-US" sz="4000" b="1" i="1" u="sng" dirty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Q2. –Available Supports</a:t>
            </a:r>
            <a:endParaRPr lang="en-US" sz="4000" i="1" dirty="0">
              <a:solidFill>
                <a:schemeClr val="accent3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03EDBF-8095-520C-E0B2-566E9960D512}"/>
              </a:ext>
            </a:extLst>
          </p:cNvPr>
          <p:cNvSpPr txBox="1"/>
          <p:nvPr/>
        </p:nvSpPr>
        <p:spPr>
          <a:xfrm>
            <a:off x="838200" y="1384592"/>
            <a:ext cx="6093618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A48"/>
                </a:solidFill>
                <a:effectLst/>
                <a:latin typeface="Helvetica" pitchFamily="2" charset="0"/>
              </a:rPr>
              <a:t>Many students appreciate the quiet study spaces and the support from academic services.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173A48"/>
              </a:solidFill>
              <a:effectLst/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A48"/>
                </a:solidFill>
                <a:effectLst/>
                <a:latin typeface="Helvetica" pitchFamily="2" charset="0"/>
              </a:rPr>
              <a:t>Some students are aware of resources </a:t>
            </a:r>
            <a:r>
              <a:rPr lang="en-US" sz="2400" dirty="0">
                <a:solidFill>
                  <a:srgbClr val="173A48"/>
                </a:solidFill>
                <a:latin typeface="Helvetica" pitchFamily="2" charset="0"/>
              </a:rPr>
              <a:t>(e.g., </a:t>
            </a:r>
            <a:r>
              <a:rPr lang="en-US" sz="2400" dirty="0">
                <a:solidFill>
                  <a:srgbClr val="173A48"/>
                </a:solidFill>
                <a:effectLst/>
                <a:latin typeface="Helvetica" pitchFamily="2" charset="0"/>
              </a:rPr>
              <a:t>accommodations and quiet study areas) there is a reported lack of awareness about other available support services.</a:t>
            </a:r>
            <a:br>
              <a:rPr lang="en-US" sz="2400" dirty="0">
                <a:solidFill>
                  <a:srgbClr val="173A48"/>
                </a:solidFill>
                <a:effectLst/>
                <a:latin typeface="Helvetica" pitchFamily="2" charset="0"/>
              </a:rPr>
            </a:br>
            <a:endParaRPr lang="en-US" sz="2400" dirty="0">
              <a:solidFill>
                <a:srgbClr val="173A48"/>
              </a:solidFill>
              <a:effectLst/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A48"/>
                </a:solidFill>
                <a:effectLst/>
                <a:latin typeface="Helvetica" pitchFamily="2" charset="0"/>
              </a:rPr>
              <a:t>Some students face challenges due to a perceived lack of understanding and empathy from some faculty and staff.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641049-2619-4153-3B30-A51B2586EFA7}"/>
              </a:ext>
            </a:extLst>
          </p:cNvPr>
          <p:cNvSpPr txBox="1"/>
          <p:nvPr/>
        </p:nvSpPr>
        <p:spPr>
          <a:xfrm>
            <a:off x="7102949" y="1584647"/>
            <a:ext cx="4853147" cy="2246769"/>
          </a:xfrm>
          <a:prstGeom prst="rect">
            <a:avLst/>
          </a:prstGeom>
          <a:noFill/>
          <a:ln w="66675" cmpd="thinThick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800" i="1" dirty="0"/>
              <a:t>"I think that LCC as a whole does a great job being inclusive. Staff and faculty are very welcoming and genuinely want to help students.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0EA24D-13B4-96FF-53F3-76536FAF6E47}"/>
              </a:ext>
            </a:extLst>
          </p:cNvPr>
          <p:cNvSpPr txBox="1"/>
          <p:nvPr/>
        </p:nvSpPr>
        <p:spPr>
          <a:xfrm>
            <a:off x="7102948" y="4149968"/>
            <a:ext cx="4853147" cy="2246769"/>
          </a:xfrm>
          <a:prstGeom prst="rect">
            <a:avLst/>
          </a:prstGeom>
          <a:noFill/>
          <a:ln w="66675" cmpd="thinThick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800" i="1" dirty="0"/>
              <a:t>“...everyone I have spoken to… are very helpful and kind! Even without knowing that I have Autism…”</a:t>
            </a:r>
          </a:p>
          <a:p>
            <a:pPr marL="0" indent="0" algn="ctr">
              <a:buNone/>
            </a:pP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364161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0D6C11-A959-EB92-9AD1-61E39FC72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10B3255-A9EA-D0D2-FA13-9335E63FE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319B69A-5B1B-9F49-AC4D-18D14DA26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4C3982-1C19-87D3-E46C-DF49CF09B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21CC797-F9A3-6E90-3CBD-2CCAF5A25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178E839-F827-DF19-2400-767EF82BA2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E89265E-FE80-5326-5544-73D23A7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AFF7C5-3496-A865-EB6F-FF3F8158D4C0}"/>
              </a:ext>
            </a:extLst>
          </p:cNvPr>
          <p:cNvSpPr txBox="1"/>
          <p:nvPr/>
        </p:nvSpPr>
        <p:spPr>
          <a:xfrm>
            <a:off x="586478" y="1683756"/>
            <a:ext cx="3115265" cy="23963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Guiding Questions</a:t>
            </a:r>
          </a:p>
        </p:txBody>
      </p:sp>
      <p:graphicFrame>
        <p:nvGraphicFramePr>
          <p:cNvPr id="11" name="TextBox 6">
            <a:extLst>
              <a:ext uri="{FF2B5EF4-FFF2-40B4-BE49-F238E27FC236}">
                <a16:creationId xmlns:a16="http://schemas.microsoft.com/office/drawing/2014/main" id="{6A350D64-DA4F-36E4-8469-A4EF2C4181F7}"/>
              </a:ext>
            </a:extLst>
          </p:cNvPr>
          <p:cNvGraphicFramePr/>
          <p:nvPr/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CB6C3AE-37FE-80A3-09E8-6C708333040D}"/>
              </a:ext>
            </a:extLst>
          </p:cNvPr>
          <p:cNvSpPr/>
          <p:nvPr/>
        </p:nvSpPr>
        <p:spPr>
          <a:xfrm>
            <a:off x="9286832" y="435765"/>
            <a:ext cx="2475272" cy="5986462"/>
          </a:xfrm>
          <a:prstGeom prst="rect">
            <a:avLst/>
          </a:prstGeom>
          <a:noFill/>
          <a:ln w="1397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25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C3AED-9A54-882E-4B34-1DB9D2E7E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5ACA4-447D-E701-112E-80170BBA9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Findings: </a:t>
            </a:r>
            <a:r>
              <a:rPr lang="en-US" sz="4000" i="1" dirty="0">
                <a:solidFill>
                  <a:schemeClr val="accent4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Q3. Additional Needs - </a:t>
            </a:r>
            <a:r>
              <a:rPr lang="en-US" sz="4000" b="1" i="1" u="sng" dirty="0">
                <a:solidFill>
                  <a:schemeClr val="accent4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Students</a:t>
            </a:r>
            <a:r>
              <a:rPr lang="en-US" sz="4000" i="1" dirty="0">
                <a:solidFill>
                  <a:schemeClr val="accent4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E7E6C1-0883-F50D-9F77-F262826363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3111232"/>
              </p:ext>
            </p:extLst>
          </p:nvPr>
        </p:nvGraphicFramePr>
        <p:xfrm>
          <a:off x="977685" y="102790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BB8525B-7B3A-5E41-41FF-38693E3E23CD}"/>
              </a:ext>
            </a:extLst>
          </p:cNvPr>
          <p:cNvSpPr txBox="1"/>
          <p:nvPr/>
        </p:nvSpPr>
        <p:spPr>
          <a:xfrm>
            <a:off x="2847815" y="4590538"/>
            <a:ext cx="6098582" cy="1754326"/>
          </a:xfrm>
          <a:prstGeom prst="rect">
            <a:avLst/>
          </a:prstGeom>
          <a:noFill/>
          <a:ln w="66675" cmpd="thinThick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3600" i="1" dirty="0"/>
              <a:t>"Students need and deserve more grace and help with their learning."</a:t>
            </a:r>
          </a:p>
        </p:txBody>
      </p:sp>
    </p:spTree>
    <p:extLst>
      <p:ext uri="{BB962C8B-B14F-4D97-AF65-F5344CB8AC3E}">
        <p14:creationId xmlns:p14="http://schemas.microsoft.com/office/powerpoint/2010/main" val="3123996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B98CE-FB56-0038-0096-431E79974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6F485-1363-42DC-7A28-1BD3C0E70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latin typeface="Calibri" panose="020F0502020204030204" pitchFamily="34" charset="0"/>
                <a:cs typeface="Calibri" panose="020F0502020204030204" pitchFamily="34" charset="0"/>
              </a:rPr>
              <a:t>Findings: </a:t>
            </a:r>
            <a:r>
              <a:rPr lang="en-US" sz="4000" i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Q3. Additional Needs - </a:t>
            </a:r>
            <a:r>
              <a:rPr lang="en-US" sz="4000" b="1" i="1" u="sng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Students</a:t>
            </a:r>
            <a:r>
              <a:rPr lang="en-US" sz="4000" i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4000" i="1" dirty="0">
              <a:solidFill>
                <a:schemeClr val="accent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85BFC15-95B4-520A-A009-5774816357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282424"/>
              </p:ext>
            </p:extLst>
          </p:nvPr>
        </p:nvGraphicFramePr>
        <p:xfrm>
          <a:off x="845303" y="1038950"/>
          <a:ext cx="1109549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B9B6008-8F35-7281-D67D-F0C13A59B650}"/>
              </a:ext>
            </a:extLst>
          </p:cNvPr>
          <p:cNvSpPr txBox="1"/>
          <p:nvPr/>
        </p:nvSpPr>
        <p:spPr>
          <a:xfrm>
            <a:off x="3343760" y="4738549"/>
            <a:ext cx="6098582" cy="1754326"/>
          </a:xfrm>
          <a:prstGeom prst="rect">
            <a:avLst/>
          </a:prstGeom>
          <a:noFill/>
          <a:ln w="66675" cmpd="thinThick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3600" i="1" dirty="0"/>
              <a:t>"Help them [ND students] just 'be' themselves and know that's ok." </a:t>
            </a:r>
          </a:p>
        </p:txBody>
      </p:sp>
    </p:spTree>
    <p:extLst>
      <p:ext uri="{BB962C8B-B14F-4D97-AF65-F5344CB8AC3E}">
        <p14:creationId xmlns:p14="http://schemas.microsoft.com/office/powerpoint/2010/main" val="46045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29639-7AF8-2A4B-68D9-EC6A6A3B8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DB17D-87B5-44DC-AE51-3FD5C8892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latin typeface="Calibri" panose="020F0502020204030204" pitchFamily="34" charset="0"/>
                <a:cs typeface="Calibri" panose="020F0502020204030204" pitchFamily="34" charset="0"/>
              </a:rPr>
              <a:t>Findings: </a:t>
            </a:r>
            <a:r>
              <a:rPr lang="en-US" sz="4000" i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Q3. Additional Needs – </a:t>
            </a:r>
            <a:r>
              <a:rPr lang="en-US" sz="4000" b="1" i="1" u="sng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Faculty/Staff</a:t>
            </a:r>
            <a:r>
              <a:rPr lang="en-US" sz="4000" i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4000" i="1" dirty="0">
              <a:solidFill>
                <a:schemeClr val="tx2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D9408D3-1EAF-41D2-2506-2918E8A6DE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98302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3281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4A8E8-2213-1BDA-E969-40CD6C941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F7E5D0-4917-F10C-50C9-F943606ED7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91865"/>
              </p:ext>
            </p:extLst>
          </p:nvPr>
        </p:nvGraphicFramePr>
        <p:xfrm>
          <a:off x="790476" y="1243013"/>
          <a:ext cx="10611048" cy="3613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3816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DBFB0-C106-CDFB-D417-FD2A6DAF9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Method 2: </a:t>
            </a:r>
            <a:r>
              <a:rPr lang="en-US" sz="4000" b="1" i="1" u="sng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Sensory Audits</a:t>
            </a:r>
            <a:endParaRPr lang="en-US" sz="4000" b="1" i="1" u="sng" dirty="0">
              <a:solidFill>
                <a:schemeClr val="tx2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2ED11-C2CB-B9D7-6DAF-E853D65E5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900" b="1" dirty="0"/>
              <a:t>Goal</a:t>
            </a:r>
            <a:r>
              <a:rPr lang="en-US" sz="2900" dirty="0"/>
              <a:t>: To support the comfortable and effective engagement of community members with sensory sensitivities on campus.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 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5D12D3-1B82-DCD3-616F-7AE004A3DD37}"/>
              </a:ext>
            </a:extLst>
          </p:cNvPr>
          <p:cNvSpPr txBox="1"/>
          <p:nvPr/>
        </p:nvSpPr>
        <p:spPr>
          <a:xfrm>
            <a:off x="841182" y="3317229"/>
            <a:ext cx="10510118" cy="1877437"/>
          </a:xfrm>
          <a:prstGeom prst="rect">
            <a:avLst/>
          </a:prstGeom>
          <a:solidFill>
            <a:srgbClr val="156082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US" sz="2800" b="1" baseline="0" dirty="0">
                <a:solidFill>
                  <a:schemeClr val="bg1"/>
                </a:solidFill>
                <a:latin typeface="Aptos"/>
                <a:ea typeface="Segoe UI"/>
                <a:cs typeface="Segoe UI"/>
              </a:rPr>
              <a:t>Definition</a:t>
            </a:r>
            <a:r>
              <a:rPr lang="en-US" sz="2600" dirty="0">
                <a:solidFill>
                  <a:schemeClr val="bg1"/>
                </a:solidFill>
                <a:latin typeface="Aptos"/>
                <a:ea typeface="Segoe UI"/>
                <a:cs typeface="Segoe UI"/>
              </a:rPr>
              <a:t>​</a:t>
            </a:r>
            <a:endParaRPr lang="en-US">
              <a:solidFill>
                <a:schemeClr val="bg1"/>
              </a:solidFill>
            </a:endParaRPr>
          </a:p>
          <a:p>
            <a:endParaRPr lang="en-US" sz="600" dirty="0">
              <a:solidFill>
                <a:schemeClr val="bg1"/>
              </a:solidFill>
              <a:latin typeface="Aptos"/>
              <a:ea typeface="Segoe UI"/>
              <a:cs typeface="Segoe UI"/>
            </a:endParaRPr>
          </a:p>
          <a:p>
            <a:pPr rtl="0"/>
            <a:r>
              <a:rPr lang="en-US" sz="2600" b="1" i="1" baseline="0" dirty="0">
                <a:solidFill>
                  <a:schemeClr val="bg1"/>
                </a:solidFill>
                <a:latin typeface="Aptos"/>
                <a:ea typeface="Segoe UI"/>
                <a:cs typeface="Segoe UI"/>
              </a:rPr>
              <a:t>Sensory Audits: </a:t>
            </a:r>
            <a:r>
              <a:rPr lang="en-US" sz="2600" i="1" baseline="0" dirty="0">
                <a:solidFill>
                  <a:schemeClr val="bg1"/>
                </a:solidFill>
                <a:latin typeface="Aptos"/>
                <a:ea typeface="Segoe UI"/>
                <a:cs typeface="Segoe UI"/>
              </a:rPr>
              <a:t>Systematic evaluations of the sensory stimuli in each environment to identify potential barriers and opportunities for those who engage with that environment.</a:t>
            </a:r>
            <a:endParaRPr lang="en-US" sz="26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875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2E679-1A8D-319C-C40A-49A89A9FE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E1B7D-7F47-6DEF-BD17-AA836EDB2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Sensory Audits - Procedure</a:t>
            </a:r>
            <a:endParaRPr lang="en-US" sz="4000" i="1" dirty="0">
              <a:solidFill>
                <a:schemeClr val="tx2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A9D43-164B-3C58-9287-D4454D597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2513" y="148272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 b="1" dirty="0"/>
              <a:t>Task</a:t>
            </a:r>
          </a:p>
          <a:p>
            <a:pPr marL="0" indent="0">
              <a:buNone/>
            </a:pPr>
            <a:r>
              <a:rPr lang="en-US" sz="2000" dirty="0"/>
              <a:t>To systematically evaluate the sensory environment.</a:t>
            </a:r>
          </a:p>
          <a:p>
            <a:pPr marL="0" indent="0">
              <a:buNone/>
            </a:pPr>
            <a:r>
              <a:rPr lang="en-US" sz="2000" dirty="0"/>
              <a:t>Sample Locations – 20 classrooms, offices, and social spaces (selected by LCC in communication with LCIRT staff)</a:t>
            </a:r>
          </a:p>
          <a:p>
            <a:pPr marL="457200" indent="-457200"/>
            <a:r>
              <a:rPr lang="en-US" sz="2000" dirty="0"/>
              <a:t>Buildings included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000" dirty="0"/>
              <a:t>Arts and Sciences Building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000" dirty="0"/>
              <a:t>Gannon Building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000" dirty="0"/>
              <a:t>Technology and Learning Center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2400" b="1" dirty="0"/>
              <a:t>Tool</a:t>
            </a:r>
          </a:p>
          <a:p>
            <a:pPr marL="457200" indent="-457200"/>
            <a:r>
              <a:rPr lang="en-US" sz="2000" dirty="0"/>
              <a:t>Sensory Audit Evaluation Rubric</a:t>
            </a:r>
          </a:p>
          <a:p>
            <a:pPr marL="457200" indent="-457200"/>
            <a:r>
              <a:rPr lang="en-US" sz="2000" dirty="0"/>
              <a:t>Guides evaluation of visual, auditory, and olfactory features of the sensory environment.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000" dirty="0"/>
              <a:t>Uses observation as the primary method of data collection and a </a:t>
            </a:r>
            <a:r>
              <a:rPr lang="en-US" sz="2000" dirty="0" err="1"/>
              <a:t>Tadeto</a:t>
            </a:r>
            <a:r>
              <a:rPr lang="en-US" sz="2000" dirty="0"/>
              <a:t> Sound Level Meter used to measure decibel levels.</a:t>
            </a:r>
          </a:p>
          <a:p>
            <a:pPr marL="0" indent="0">
              <a:buNone/>
            </a:pPr>
            <a:r>
              <a:rPr lang="en-US" sz="2000" b="1" dirty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28388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FCAA3-01E8-D136-871E-ACF9FAD58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A8C577-ACC1-E8C8-39B1-B159583BCB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45900"/>
              </p:ext>
            </p:extLst>
          </p:nvPr>
        </p:nvGraphicFramePr>
        <p:xfrm>
          <a:off x="1094961" y="1425644"/>
          <a:ext cx="10002077" cy="4564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58780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9294E-71C1-05B6-04CC-50170AA58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92033-6745-76E1-44B8-E5E97193B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Sensory Audits – Summary of Findings</a:t>
            </a:r>
            <a:endParaRPr lang="en-US" sz="4000" i="1" dirty="0">
              <a:solidFill>
                <a:schemeClr val="tx2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6FE7-75F6-4C15-E800-A3F29E96A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3930"/>
            <a:ext cx="10515600" cy="3085643"/>
          </a:xfrm>
          <a:solidFill>
            <a:srgbClr val="156082"/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500" i="1" dirty="0">
                <a:solidFill>
                  <a:schemeClr val="bg1"/>
                </a:solidFill>
              </a:rPr>
              <a:t>LCC likely already has a more autism-inclusive/neuroinclusive sensory environment than a  majority of higher education institutions. Still, movement toward a more autism-inclusive and neuro-inclusive sensory environment should continue to occur over time as spaces, technologies, and people change.</a:t>
            </a:r>
          </a:p>
          <a:p>
            <a:pPr marL="0" indent="0" algn="r">
              <a:buNone/>
            </a:pPr>
            <a:r>
              <a:rPr lang="en-US" sz="2600" dirty="0">
                <a:solidFill>
                  <a:schemeClr val="bg1"/>
                </a:solidFill>
              </a:rPr>
              <a:t>— Adam R. Lalor, Ph.D.</a:t>
            </a:r>
          </a:p>
        </p:txBody>
      </p:sp>
    </p:spTree>
    <p:extLst>
      <p:ext uri="{BB962C8B-B14F-4D97-AF65-F5344CB8AC3E}">
        <p14:creationId xmlns:p14="http://schemas.microsoft.com/office/powerpoint/2010/main" val="3672696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A1085-FFD7-0A70-13A0-03D59E27F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EEAF7-1AD8-5114-7E59-5B868D2EC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Sensory Audits – Notable Findings</a:t>
            </a:r>
            <a:endParaRPr lang="en-US" sz="2000" i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419BC-BD8A-372F-9C23-588051927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0235"/>
            <a:ext cx="10515600" cy="4138236"/>
          </a:xfrm>
          <a:solidFill>
            <a:schemeClr val="bg1"/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457200" indent="-457200"/>
            <a:r>
              <a:rPr lang="en-US" sz="2900" dirty="0"/>
              <a:t>Already transitioning lighting from fluorescent to LED</a:t>
            </a:r>
          </a:p>
          <a:p>
            <a:pPr marL="457200" indent="-457200"/>
            <a:r>
              <a:rPr lang="en-US" sz="2900" dirty="0"/>
              <a:t>Unoccupied, decibel readings across campus spaces were below or only slightly above levels considered to be auditory-friendly for neurodivergent people.</a:t>
            </a:r>
          </a:p>
          <a:p>
            <a:pPr marL="457200" indent="-457200"/>
            <a:r>
              <a:rPr lang="en-US" sz="2900" dirty="0"/>
              <a:t>Nearly all spaces, with the exception of science spaces where odiferous materials were present (e.g., chemistry, biology), had very low, if any discernable odors.</a:t>
            </a:r>
          </a:p>
          <a:p>
            <a:pPr marL="457200" indent="-457200"/>
            <a:r>
              <a:rPr lang="en-US" sz="2900" dirty="0"/>
              <a:t>Neutral and earthtone color choices were noted across LCC. The bright orange paint in the Arts &amp; Sciences Building deviated from this trend.</a:t>
            </a:r>
          </a:p>
        </p:txBody>
      </p:sp>
    </p:spTree>
    <p:extLst>
      <p:ext uri="{BB962C8B-B14F-4D97-AF65-F5344CB8AC3E}">
        <p14:creationId xmlns:p14="http://schemas.microsoft.com/office/powerpoint/2010/main" val="39946207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1C32C9D-2409-423D-8EB5-C2FA10ADD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C44DF-102D-CD78-4D6F-839FFE2E1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Sensory Audits – Sensory-Friendly Exemplar</a:t>
            </a:r>
            <a:endParaRPr lang="en-US" sz="2000" i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8B154-7032-F5E7-F780-EBDBD6338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0235"/>
            <a:ext cx="10515600" cy="4138236"/>
          </a:xfrm>
          <a:solidFill>
            <a:schemeClr val="bg1"/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900" b="1" dirty="0"/>
              <a:t>Technology and Learning Center</a:t>
            </a:r>
            <a:r>
              <a:rPr lang="en-US" sz="2900" dirty="0"/>
              <a:t> </a:t>
            </a:r>
            <a:endParaRPr lang="en-US" dirty="0"/>
          </a:p>
          <a:p>
            <a:pPr marL="457200" indent="-457200"/>
            <a:r>
              <a:rPr lang="en-US" sz="2900" dirty="0"/>
              <a:t>Features of sensory-friendly design identified. </a:t>
            </a:r>
            <a:endParaRPr lang="en-US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/>
              <a:t>Incorporation of a complementary color palette(cool colors)</a:t>
            </a:r>
            <a:endParaRPr lang="en-US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/>
              <a:t>White noise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/>
              <a:t>Dimmable lighting</a:t>
            </a:r>
            <a:endParaRPr lang="en-US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/>
              <a:t>Varying textures in seating</a:t>
            </a:r>
            <a:endParaRPr lang="en-US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/>
              <a:t>Defined spaces for different purposes (while maintaining the open-concept design)</a:t>
            </a:r>
            <a:endParaRPr lang="en-US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/>
              <a:t>Presence of groupwork areas and individual spaces (e.g., cubbies) for study</a:t>
            </a:r>
            <a:endParaRPr lang="en-US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/>
              <a:t>Designated quiet areas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2170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0EEA7-CF4E-2953-C50F-42D4A2096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349CD-43BD-E99A-EAA7-43E91CA1F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Sensory Audits – Recommendations</a:t>
            </a:r>
            <a:endParaRPr lang="en-US" sz="2000" i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43712-5F45-348C-F5D7-6FDDEEB4E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138236"/>
          </a:xfrm>
          <a:solidFill>
            <a:schemeClr val="bg1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sz="2900" dirty="0"/>
              <a:t>Continue investing in LED lighting (important to neurodivergent students)</a:t>
            </a:r>
          </a:p>
          <a:p>
            <a:pPr marL="457200" indent="-457200"/>
            <a:r>
              <a:rPr lang="en-US" sz="2900" dirty="0"/>
              <a:t>Incorporate additional measures to reduce and absorb sound (e.g., plants, sculptural baffling)</a:t>
            </a:r>
          </a:p>
          <a:p>
            <a:pPr marL="457200" indent="-457200"/>
            <a:r>
              <a:rPr lang="en-US" sz="2900" dirty="0"/>
              <a:t>Create low sensory spaces</a:t>
            </a:r>
          </a:p>
          <a:p>
            <a:pPr marL="457200" indent="-457200"/>
            <a:r>
              <a:rPr lang="en-US" sz="2900" dirty="0"/>
              <a:t>Incorporate regular sensory audits into planning</a:t>
            </a:r>
          </a:p>
        </p:txBody>
      </p:sp>
    </p:spTree>
    <p:extLst>
      <p:ext uri="{BB962C8B-B14F-4D97-AF65-F5344CB8AC3E}">
        <p14:creationId xmlns:p14="http://schemas.microsoft.com/office/powerpoint/2010/main" val="6000789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B1C688-6C2D-E5D3-B74E-BD43DB3DB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E00D04-700C-D0DE-8CC6-0BBE0815A3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594314"/>
              </p:ext>
            </p:extLst>
          </p:nvPr>
        </p:nvGraphicFramePr>
        <p:xfrm>
          <a:off x="880648" y="1025594"/>
          <a:ext cx="10749377" cy="4560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FA727654-8A1F-B671-002A-D497A74B8B45}"/>
              </a:ext>
            </a:extLst>
          </p:cNvPr>
          <p:cNvSpPr txBox="1">
            <a:spLocks/>
          </p:cNvSpPr>
          <p:nvPr/>
        </p:nvSpPr>
        <p:spPr>
          <a:xfrm>
            <a:off x="2915444" y="5082312"/>
            <a:ext cx="6361112" cy="15001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dirty="0"/>
              <a:t>A 5-Year Suggested Approach</a:t>
            </a:r>
          </a:p>
        </p:txBody>
      </p:sp>
    </p:spTree>
    <p:extLst>
      <p:ext uri="{BB962C8B-B14F-4D97-AF65-F5344CB8AC3E}">
        <p14:creationId xmlns:p14="http://schemas.microsoft.com/office/powerpoint/2010/main" val="1067811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E0DB5-D1B8-F1FB-B22E-4FA046C7E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7825F-FCC8-D520-6D9E-8A6F87170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525" y="379413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5-Year Professional Development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2A7C8-235B-A9A4-12FA-12AE1E7EC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497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Goal</a:t>
            </a:r>
            <a:r>
              <a:rPr lang="en-US" dirty="0"/>
              <a:t>: Use collected results/information to create a robust, achievable, and sustainable plan (set of steps) that contains options and suggestions to maximize success</a:t>
            </a:r>
            <a:br>
              <a:rPr lang="en-US" dirty="0"/>
            </a:b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Awareness and Foundations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accent2"/>
                </a:solidFill>
              </a:rPr>
              <a:t>Skill Development and Strategies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accent3"/>
                </a:solidFill>
              </a:rPr>
              <a:t>Policy and Environmental Design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Student Empowerment and Leadership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CFCF00"/>
                </a:solidFill>
              </a:rPr>
              <a:t>Sustainability and Evaluation</a:t>
            </a:r>
          </a:p>
        </p:txBody>
      </p:sp>
    </p:spTree>
    <p:extLst>
      <p:ext uri="{BB962C8B-B14F-4D97-AF65-F5344CB8AC3E}">
        <p14:creationId xmlns:p14="http://schemas.microsoft.com/office/powerpoint/2010/main" val="39234638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A17BD-C8CF-D3B7-2DC7-79A80F477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A9935-12CE-0DCF-0014-E93D4F0A8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Year 1: Awareness and Foundations</a:t>
            </a:r>
            <a:endParaRPr lang="en-US" dirty="0">
              <a:solidFill>
                <a:schemeClr val="accent1"/>
              </a:solidFill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CEF0C-8E78-0BDD-CE70-8AF7C89D4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388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Objectives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>
                <a:ea typeface="+mn-lt"/>
                <a:cs typeface="+mn-lt"/>
              </a:rPr>
              <a:t>Build foundational understanding of neurodiversity and autism</a:t>
            </a:r>
          </a:p>
          <a:p>
            <a:pPr marL="514350" indent="-514350">
              <a:buAutoNum type="arabicPeriod"/>
            </a:pPr>
            <a:r>
              <a:rPr lang="en-US" dirty="0">
                <a:ea typeface="+mn-lt"/>
                <a:cs typeface="+mn-lt"/>
              </a:rPr>
              <a:t>Gain institutional commitment</a:t>
            </a:r>
            <a:endParaRPr lang="en-US" dirty="0"/>
          </a:p>
          <a:p>
            <a:pPr marL="0" indent="0">
              <a:buNone/>
            </a:pPr>
            <a:endParaRPr lang="en-US"/>
          </a:p>
          <a:p>
            <a:pPr marL="914400" lvl="1" indent="-4572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600" dirty="0">
                <a:ea typeface="+mn-lt"/>
                <a:cs typeface="+mn-lt"/>
              </a:rPr>
              <a:t>Establish and hire a Chief Neuro-Inclusion Officer</a:t>
            </a:r>
          </a:p>
          <a:p>
            <a:pPr marL="914400" lvl="1" indent="-4572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600" dirty="0">
                <a:ea typeface="+mn-lt"/>
                <a:cs typeface="+mn-lt"/>
              </a:rPr>
              <a:t>Identify a group of Neuro-Inclusion Champions (experts) from each key area on campus</a:t>
            </a:r>
          </a:p>
          <a:p>
            <a:pPr marL="914400" lvl="1" indent="-4572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600" dirty="0">
                <a:ea typeface="+mn-lt"/>
                <a:cs typeface="+mn-lt"/>
              </a:rPr>
              <a:t>Begin a neurodivergence and autism awareness campaign with one introductory webinar/workshop per semester</a:t>
            </a:r>
          </a:p>
        </p:txBody>
      </p:sp>
    </p:spTree>
    <p:extLst>
      <p:ext uri="{BB962C8B-B14F-4D97-AF65-F5344CB8AC3E}">
        <p14:creationId xmlns:p14="http://schemas.microsoft.com/office/powerpoint/2010/main" val="10469983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A4444-0803-461F-0BBD-FC82988D8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3B6C6-C7EE-1672-9263-0EE256240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4000" i="1" dirty="0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Year 2: Skill Development and Strategies</a:t>
            </a:r>
            <a:endParaRPr lang="en-US" dirty="0">
              <a:solidFill>
                <a:schemeClr val="accent2"/>
              </a:solidFill>
            </a:endParaRPr>
          </a:p>
          <a:p>
            <a:endParaRPr lang="en-US" sz="4000" i="1" dirty="0">
              <a:solidFill>
                <a:schemeClr val="accent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84FD1-0412-27B4-63A5-8026C16B6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6067"/>
            <a:ext cx="10634886" cy="51368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b="1" dirty="0"/>
              <a:t>Objective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>
                <a:ea typeface="+mn-lt"/>
                <a:cs typeface="+mn-lt"/>
              </a:rPr>
              <a:t>Translate awareness into actionable practices tailored to campus roles and begin centering autistic voices in event planning and delivery</a:t>
            </a:r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>
                <a:ea typeface="+mn-lt"/>
                <a:cs typeface="+mn-lt"/>
              </a:rPr>
              <a:t>Utilize Neuro-Inclusion Champions’ new knowledge to create a centralized neurodiversity resource library website and accompanying content</a:t>
            </a:r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>
                <a:ea typeface="+mn-lt"/>
                <a:cs typeface="+mn-lt"/>
              </a:rPr>
              <a:t>Launch a peer mentor/staff ally program</a:t>
            </a:r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>
                <a:ea typeface="+mn-lt"/>
                <a:cs typeface="+mn-lt"/>
              </a:rPr>
              <a:t>Offer more specialized workshops</a:t>
            </a:r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>
                <a:ea typeface="+mn-lt"/>
                <a:cs typeface="+mn-lt"/>
              </a:rPr>
              <a:t>Foster a neuro-inclusion student transition team</a:t>
            </a:r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>
                <a:ea typeface="+mn-lt"/>
                <a:cs typeface="+mn-lt"/>
              </a:rPr>
              <a:t>Form student, faculty, and staff focus groups</a:t>
            </a:r>
          </a:p>
        </p:txBody>
      </p:sp>
    </p:spTree>
    <p:extLst>
      <p:ext uri="{BB962C8B-B14F-4D97-AF65-F5344CB8AC3E}">
        <p14:creationId xmlns:p14="http://schemas.microsoft.com/office/powerpoint/2010/main" val="23680099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D2253-D591-DCBE-98C8-15ABDDF96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61623-298C-3E25-0425-582EF7322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4000" i="1" dirty="0">
                <a:solidFill>
                  <a:schemeClr val="accent3"/>
                </a:solidFill>
                <a:latin typeface="Calibri"/>
                <a:ea typeface="Calibri"/>
                <a:cs typeface="Calibri"/>
              </a:rPr>
              <a:t>Year 3: Policy and Environmental Design</a:t>
            </a:r>
          </a:p>
          <a:p>
            <a:endParaRPr lang="en-US" sz="4000" i="1" dirty="0">
              <a:solidFill>
                <a:schemeClr val="accent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8D038-75E2-6511-B8DF-462BF1741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6067"/>
            <a:ext cx="10344600" cy="51368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b="1" dirty="0"/>
              <a:t>Objectives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+mn-lt"/>
                <a:cs typeface="+mn-lt"/>
              </a:rPr>
              <a:t>Create structural (both physical and conceptual) changes to reduce sensory and procedural barriers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+mn-lt"/>
                <a:cs typeface="+mn-lt"/>
              </a:rPr>
              <a:t>Increase sense of belonging for ND community members</a:t>
            </a:r>
          </a:p>
          <a:p>
            <a:pPr marL="0" indent="0">
              <a:buNone/>
            </a:pPr>
            <a:endParaRPr lang="en-US"/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600" dirty="0">
                <a:ea typeface="+mn-lt"/>
                <a:cs typeface="+mn-lt"/>
              </a:rPr>
              <a:t>Identify, introduce, and protect/enforce sensory-friendly zones and spaces</a:t>
            </a:r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600" dirty="0">
                <a:ea typeface="+mn-lt"/>
                <a:cs typeface="+mn-lt"/>
              </a:rPr>
              <a:t>Review and revise policies to incorporate neuro-inclusion as an expected standard</a:t>
            </a:r>
          </a:p>
        </p:txBody>
      </p:sp>
    </p:spTree>
    <p:extLst>
      <p:ext uri="{BB962C8B-B14F-4D97-AF65-F5344CB8AC3E}">
        <p14:creationId xmlns:p14="http://schemas.microsoft.com/office/powerpoint/2010/main" val="13983593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255CB-5629-AA67-5AE4-8758CE4B9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E9DFF-064B-93FA-D92C-D8BF5EF65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4000" i="1" dirty="0">
                <a:solidFill>
                  <a:schemeClr val="accent5"/>
                </a:solidFill>
                <a:latin typeface="Calibri"/>
                <a:ea typeface="Calibri"/>
                <a:cs typeface="Calibri"/>
              </a:rPr>
              <a:t>Year 4: Student Empowerment and Leadership</a:t>
            </a:r>
          </a:p>
          <a:p>
            <a:endParaRPr lang="en-US" sz="4000" i="1" dirty="0">
              <a:solidFill>
                <a:schemeClr val="accent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206EB-0B08-D79C-1E4F-4953851B0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6067"/>
            <a:ext cx="10501838" cy="51368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b="1"/>
              <a:t>Objective</a:t>
            </a:r>
            <a:r>
              <a:rPr lang="en-US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ea typeface="+mn-lt"/>
                <a:cs typeface="+mn-lt"/>
              </a:rPr>
              <a:t>Elevate autistic voices and foster student-led initiatives</a:t>
            </a:r>
          </a:p>
          <a:p>
            <a:pPr marL="0" indent="0">
              <a:buNone/>
            </a:pPr>
            <a:endParaRPr lang="en-US"/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600">
                <a:ea typeface="+mn-lt"/>
                <a:cs typeface="+mn-lt"/>
              </a:rPr>
              <a:t>Create and logistically support a Student Neurodiversity Club/Center</a:t>
            </a:r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600">
                <a:ea typeface="+mn-lt"/>
                <a:cs typeface="+mn-lt"/>
              </a:rPr>
              <a:t>Fund and scaffold/support student-led panels, campaigns, and awareness events</a:t>
            </a:r>
          </a:p>
        </p:txBody>
      </p:sp>
    </p:spTree>
    <p:extLst>
      <p:ext uri="{BB962C8B-B14F-4D97-AF65-F5344CB8AC3E}">
        <p14:creationId xmlns:p14="http://schemas.microsoft.com/office/powerpoint/2010/main" val="420928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BBF599F3-E586-06E4-AA33-35854509E1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26" y="1451826"/>
            <a:ext cx="6605016" cy="9601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99E16D6-E7F8-874D-BACE-9763425DF1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3043" t="27092" r="32614" b="28888"/>
          <a:stretch/>
        </p:blipFill>
        <p:spPr>
          <a:xfrm>
            <a:off x="2173357" y="2558698"/>
            <a:ext cx="3829700" cy="37930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6438E8-B1EA-0F40-F46B-696124680E7F}"/>
              </a:ext>
            </a:extLst>
          </p:cNvPr>
          <p:cNvSpPr txBox="1"/>
          <p:nvPr/>
        </p:nvSpPr>
        <p:spPr>
          <a:xfrm>
            <a:off x="6317354" y="3320035"/>
            <a:ext cx="453617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Avenir Book" panose="02000503020000020003" pitchFamily="2" charset="0"/>
                <a:cs typeface="Calibri" panose="020F0502020204030204" pitchFamily="34" charset="0"/>
              </a:rPr>
              <a:t>Established in 2001 to research, develop, and disseminate Landmark College’s best practices for neurodivergent students.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014E7E-21A3-0E61-1ECA-B85E173E25B3}"/>
              </a:ext>
            </a:extLst>
          </p:cNvPr>
          <p:cNvSpPr txBox="1"/>
          <p:nvPr/>
        </p:nvSpPr>
        <p:spPr>
          <a:xfrm>
            <a:off x="4623549" y="597188"/>
            <a:ext cx="34406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1">
                <a:solidFill>
                  <a:schemeClr val="accent1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Who are we? </a:t>
            </a:r>
            <a:endParaRPr lang="en-US" sz="4000" i="1">
              <a:solidFill>
                <a:schemeClr val="accent1"/>
              </a:solidFill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3941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19652-4B04-ED9E-2ED6-0D399F476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B007F-4ACD-AAFA-BDF6-1D99B9B9B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4000" i="1" dirty="0">
                <a:solidFill>
                  <a:srgbClr val="CFCF00"/>
                </a:solidFill>
                <a:latin typeface="Calibri"/>
                <a:ea typeface="Calibri"/>
                <a:cs typeface="Calibri"/>
              </a:rPr>
              <a:t>Year 5: Sustainability an Evaluation</a:t>
            </a:r>
          </a:p>
          <a:p>
            <a:endParaRPr lang="en-US" sz="4000" i="1" dirty="0">
              <a:solidFill>
                <a:schemeClr val="accent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1EE1C-6399-087B-9633-0F61EE0F1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6067"/>
            <a:ext cx="10707457" cy="51368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b="1" dirty="0"/>
              <a:t>Objective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+mn-lt"/>
                <a:cs typeface="+mn-lt"/>
              </a:rPr>
              <a:t>Solidify initiatives and evaluate impact</a:t>
            </a:r>
          </a:p>
          <a:p>
            <a:pPr marL="0" indent="0">
              <a:buNone/>
            </a:pPr>
            <a:endParaRPr lang="en-US" dirty="0"/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600" dirty="0">
                <a:ea typeface="+mn-lt"/>
                <a:cs typeface="+mn-lt"/>
              </a:rPr>
              <a:t>Conduct surveys and focus groups to continue to assess effectiveness and autism friendliness/neuro-inclusion</a:t>
            </a:r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600" dirty="0">
                <a:ea typeface="+mn-lt"/>
                <a:cs typeface="+mn-lt"/>
              </a:rPr>
              <a:t>Establish key data-reviewer who will determine and champion needed next steps (aiming for iterative and proactive processes going forward)</a:t>
            </a:r>
          </a:p>
          <a:p>
            <a:pPr marL="914400" lvl="1" indent="-4572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600" dirty="0">
                <a:ea typeface="+mn-lt"/>
                <a:cs typeface="+mn-lt"/>
              </a:rPr>
              <a:t>Publish an annual autism-friendliness report (and make publicly available)</a:t>
            </a:r>
          </a:p>
        </p:txBody>
      </p:sp>
    </p:spTree>
    <p:extLst>
      <p:ext uri="{BB962C8B-B14F-4D97-AF65-F5344CB8AC3E}">
        <p14:creationId xmlns:p14="http://schemas.microsoft.com/office/powerpoint/2010/main" val="25000538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58E01-9F72-A7B1-DBE5-A3F9548FC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DBFED7-69C1-EDF9-F834-ADA4A0B32B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352698"/>
              </p:ext>
            </p:extLst>
          </p:nvPr>
        </p:nvGraphicFramePr>
        <p:xfrm>
          <a:off x="880648" y="1025594"/>
          <a:ext cx="10749377" cy="4560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8584C96F-7F80-8614-F8F3-9A72E429FB6D}"/>
              </a:ext>
            </a:extLst>
          </p:cNvPr>
          <p:cNvSpPr txBox="1">
            <a:spLocks/>
          </p:cNvSpPr>
          <p:nvPr/>
        </p:nvSpPr>
        <p:spPr>
          <a:xfrm>
            <a:off x="2915444" y="5082312"/>
            <a:ext cx="6361112" cy="15001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dirty="0"/>
              <a:t>An engaged and iterative approach</a:t>
            </a:r>
          </a:p>
          <a:p>
            <a:pPr marL="0" indent="0" algn="ctr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920158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AAD7D-0EA0-F32F-662E-909E6F23E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39709-2AEA-718C-A561-05AB419F7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4000" i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Final Thoughts</a:t>
            </a:r>
          </a:p>
          <a:p>
            <a:endParaRPr lang="en-US" sz="4000" i="1">
              <a:solidFill>
                <a:schemeClr val="accent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ACB78-4371-0715-FAA0-178954594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6067"/>
            <a:ext cx="10707457" cy="51368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/>
            <a:r>
              <a:rPr lang="en-US"/>
              <a:t>A highly engaged and seemingly forthright community</a:t>
            </a:r>
            <a:endParaRPr lang="en-US" dirty="0"/>
          </a:p>
          <a:p>
            <a:pPr marL="457200" indent="-457200"/>
            <a:r>
              <a:rPr lang="en-US" dirty="0"/>
              <a:t>Notable interest in creating an autism-friendly/neuroinclusive campus</a:t>
            </a:r>
          </a:p>
          <a:p>
            <a:pPr marL="457200" indent="-457200"/>
            <a:r>
              <a:rPr lang="en-US" dirty="0"/>
              <a:t>LCC has a roadmap, but it must be adapted to meet cultural and resource demands</a:t>
            </a:r>
          </a:p>
          <a:p>
            <a:pPr marL="457200" indent="-457200"/>
            <a:r>
              <a:rPr lang="en-US" dirty="0"/>
              <a:t>Any investments will make a difference</a:t>
            </a:r>
          </a:p>
          <a:p>
            <a:pPr marL="457200" indent="-457200"/>
            <a:r>
              <a:rPr lang="en-US" dirty="0"/>
              <a:t>Importance of strategic planning, iteration, and ongoing assessment – </a:t>
            </a:r>
            <a:r>
              <a:rPr lang="en-US" i="1" dirty="0"/>
              <a:t>Rome wasn't built in a day!</a:t>
            </a:r>
          </a:p>
          <a:p>
            <a:pPr marL="457200" indent="-457200"/>
            <a:r>
              <a:rPr lang="en-US" dirty="0"/>
              <a:t>We're happy to assist!</a:t>
            </a:r>
          </a:p>
        </p:txBody>
      </p:sp>
    </p:spTree>
    <p:extLst>
      <p:ext uri="{BB962C8B-B14F-4D97-AF65-F5344CB8AC3E}">
        <p14:creationId xmlns:p14="http://schemas.microsoft.com/office/powerpoint/2010/main" val="36828881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C299A-7790-BA51-58D8-A6A9C65DB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74F598-9E87-C39B-3842-699C0DEB4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412436"/>
              </p:ext>
            </p:extLst>
          </p:nvPr>
        </p:nvGraphicFramePr>
        <p:xfrm>
          <a:off x="4482230" y="1425644"/>
          <a:ext cx="6614808" cy="4564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Graphic 1" descr="Questions">
            <a:extLst>
              <a:ext uri="{FF2B5EF4-FFF2-40B4-BE49-F238E27FC236}">
                <a16:creationId xmlns:a16="http://schemas.microsoft.com/office/drawing/2014/main" id="{27055DAE-6C6C-5430-7795-019DE0B9033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51791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AC3F6-910B-99FD-BE50-FDED6481A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65939CB-49D9-A137-BA39-204CDCC03B01}"/>
              </a:ext>
            </a:extLst>
          </p:cNvPr>
          <p:cNvSpPr txBox="1"/>
          <p:nvPr/>
        </p:nvSpPr>
        <p:spPr>
          <a:xfrm>
            <a:off x="1154939" y="1687760"/>
            <a:ext cx="7752799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venir Book" panose="02000503020000020003" pitchFamily="2" charset="0"/>
                <a:cs typeface="Calibri" panose="020F0502020204030204" pitchFamily="34" charset="0"/>
              </a:rPr>
              <a:t>Define what IS an autism-friendly campus </a:t>
            </a:r>
          </a:p>
          <a:p>
            <a:endParaRPr lang="en-US" sz="2400" dirty="0"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venir Book" panose="02000503020000020003" pitchFamily="2" charset="0"/>
                <a:cs typeface="Calibri" panose="020F0502020204030204" pitchFamily="34" charset="0"/>
              </a:rPr>
              <a:t>Identify and collect information from multiple sources/stakeholders across LCC </a:t>
            </a:r>
            <a:br>
              <a:rPr lang="en-US" sz="2400" dirty="0">
                <a:latin typeface="Avenir Book" panose="02000503020000020003" pitchFamily="2" charset="0"/>
                <a:cs typeface="Calibri" panose="020F0502020204030204" pitchFamily="34" charset="0"/>
              </a:rPr>
            </a:br>
            <a:endParaRPr lang="en-US" sz="2400" dirty="0"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venir Book" panose="02000503020000020003" pitchFamily="2" charset="0"/>
                <a:cs typeface="Calibri" panose="020F0502020204030204" pitchFamily="34" charset="0"/>
              </a:rPr>
              <a:t>Analyze data for key themes and emerging trends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venir Book" panose="02000503020000020003" pitchFamily="2" charset="0"/>
                <a:cs typeface="Calibri" panose="020F0502020204030204" pitchFamily="34" charset="0"/>
              </a:rPr>
              <a:t>Compile key findings of this study with LCIRT knowledge of best practices</a:t>
            </a:r>
            <a:br>
              <a:rPr lang="en-US" sz="2400" dirty="0">
                <a:latin typeface="Avenir Book" panose="02000503020000020003" pitchFamily="2" charset="0"/>
                <a:cs typeface="Calibri" panose="020F0502020204030204" pitchFamily="34" charset="0"/>
              </a:rPr>
            </a:br>
            <a:endParaRPr lang="en-US" sz="2400" dirty="0"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venir Book" panose="02000503020000020003" pitchFamily="2" charset="0"/>
                <a:cs typeface="Calibri" panose="020F0502020204030204" pitchFamily="34" charset="0"/>
              </a:rPr>
              <a:t>Distill into recommendations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Avenir Book" panose="02000503020000020003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0136DE-A469-43E6-F7BF-8E712D9AFA9E}"/>
              </a:ext>
            </a:extLst>
          </p:cNvPr>
          <p:cNvSpPr txBox="1"/>
          <p:nvPr/>
        </p:nvSpPr>
        <p:spPr>
          <a:xfrm>
            <a:off x="2922602" y="602380"/>
            <a:ext cx="76198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were the project goals?</a:t>
            </a:r>
            <a:endParaRPr lang="en-US" sz="4000" i="1" dirty="0">
              <a:solidFill>
                <a:schemeClr val="accent1"/>
              </a:solidFill>
            </a:endParaRPr>
          </a:p>
        </p:txBody>
      </p:sp>
      <p:pic>
        <p:nvPicPr>
          <p:cNvPr id="4" name="Graphic 3" descr="Target with solid fill">
            <a:extLst>
              <a:ext uri="{FF2B5EF4-FFF2-40B4-BE49-F238E27FC236}">
                <a16:creationId xmlns:a16="http://schemas.microsoft.com/office/drawing/2014/main" id="{CF08930C-87E7-8A0D-C421-63C42021CE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25975" y="2012481"/>
            <a:ext cx="2833038" cy="283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986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86800-45A3-B720-C935-6AE3BCFCC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942CE3-61FE-7A82-CD91-FD60326E1F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665623"/>
              </p:ext>
            </p:extLst>
          </p:nvPr>
        </p:nvGraphicFramePr>
        <p:xfrm>
          <a:off x="1094961" y="1425644"/>
          <a:ext cx="10002077" cy="4564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5838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CC932C-43BD-31DF-ACB5-EBDAF91FC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6AAD7D-BBEF-440E-B8F1-3302348152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2619939"/>
              </p:ext>
            </p:extLst>
          </p:nvPr>
        </p:nvGraphicFramePr>
        <p:xfrm>
          <a:off x="747513" y="2285999"/>
          <a:ext cx="11168261" cy="3613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4331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77A7D8-6B21-192E-0B6F-D755C5A4E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357C31-1475-0884-E841-364B9E60BCAC}"/>
              </a:ext>
            </a:extLst>
          </p:cNvPr>
          <p:cNvSpPr txBox="1"/>
          <p:nvPr/>
        </p:nvSpPr>
        <p:spPr>
          <a:xfrm>
            <a:off x="586478" y="1683756"/>
            <a:ext cx="3115265" cy="23963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Guiding Questions</a:t>
            </a:r>
          </a:p>
        </p:txBody>
      </p:sp>
      <p:graphicFrame>
        <p:nvGraphicFramePr>
          <p:cNvPr id="11" name="TextBox 6">
            <a:extLst>
              <a:ext uri="{FF2B5EF4-FFF2-40B4-BE49-F238E27FC236}">
                <a16:creationId xmlns:a16="http://schemas.microsoft.com/office/drawing/2014/main" id="{A466030E-23F5-3F96-55EB-4C6E9B0047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105435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92064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29B6F-E796-0D1E-EE82-AFD75116C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75DB291-9F89-02A0-BA01-167B1D8E9B4F}"/>
              </a:ext>
            </a:extLst>
          </p:cNvPr>
          <p:cNvSpPr txBox="1"/>
          <p:nvPr/>
        </p:nvSpPr>
        <p:spPr>
          <a:xfrm>
            <a:off x="2956892" y="430930"/>
            <a:ext cx="6097836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4000" i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Method 1: </a:t>
            </a:r>
            <a:r>
              <a:rPr lang="en-US" sz="4000" i="1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Community Input</a:t>
            </a:r>
            <a:endParaRPr lang="en-US" sz="4000" i="1" dirty="0">
              <a:solidFill>
                <a:schemeClr val="tx2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8A8FBC2-8875-CDCF-2DB5-F9BF42A6AD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207707"/>
              </p:ext>
            </p:extLst>
          </p:nvPr>
        </p:nvGraphicFramePr>
        <p:xfrm>
          <a:off x="1526837" y="1268934"/>
          <a:ext cx="9515058" cy="5158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5101">
                  <a:extLst>
                    <a:ext uri="{9D8B030D-6E8A-4147-A177-3AD203B41FA5}">
                      <a16:colId xmlns:a16="http://schemas.microsoft.com/office/drawing/2014/main" val="1029238218"/>
                    </a:ext>
                  </a:extLst>
                </a:gridCol>
                <a:gridCol w="3798271">
                  <a:extLst>
                    <a:ext uri="{9D8B030D-6E8A-4147-A177-3AD203B41FA5}">
                      <a16:colId xmlns:a16="http://schemas.microsoft.com/office/drawing/2014/main" val="2660311351"/>
                    </a:ext>
                  </a:extLst>
                </a:gridCol>
                <a:gridCol w="3171686">
                  <a:extLst>
                    <a:ext uri="{9D8B030D-6E8A-4147-A177-3AD203B41FA5}">
                      <a16:colId xmlns:a16="http://schemas.microsoft.com/office/drawing/2014/main" val="4105430448"/>
                    </a:ext>
                  </a:extLst>
                </a:gridCol>
              </a:tblGrid>
              <a:tr h="797040">
                <a:tc>
                  <a:txBody>
                    <a:bodyPr/>
                    <a:lstStyle/>
                    <a:p>
                      <a:r>
                        <a:rPr lang="en-US" sz="240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Purpose +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Participants/Number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520510"/>
                  </a:ext>
                </a:extLst>
              </a:tr>
              <a:tr h="2440856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2"/>
                          </a:solidFill>
                        </a:rPr>
                        <a:t>Focus Groups </a:t>
                      </a:r>
                      <a:r>
                        <a:rPr lang="en-US" sz="2400" dirty="0">
                          <a:solidFill>
                            <a:schemeClr val="tx2"/>
                          </a:solidFill>
                        </a:rPr>
                        <a:t>(Method 1a)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Semi-structured</a:t>
                      </a:r>
                    </a:p>
                    <a:p>
                      <a:r>
                        <a:rPr lang="en-US" sz="2400"/>
                        <a:t>Qualitative </a:t>
                      </a:r>
                    </a:p>
                    <a:p>
                      <a:endParaRPr lang="en-US" sz="2400"/>
                    </a:p>
                    <a:p>
                      <a:r>
                        <a:rPr lang="en-US" sz="2400"/>
                        <a:t>Aim: deep insights into experiences, perceptions, and recommendations.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13 on campus; </a:t>
                      </a:r>
                      <a:br>
                        <a:rPr lang="en-US" sz="2400"/>
                      </a:br>
                      <a:r>
                        <a:rPr lang="en-US" sz="2400"/>
                        <a:t>2 virtual</a:t>
                      </a:r>
                    </a:p>
                    <a:p>
                      <a:endParaRPr lang="en-US" sz="2400"/>
                    </a:p>
                    <a:p>
                      <a:r>
                        <a:rPr lang="en-US" sz="2400"/>
                        <a:t>107 LCC faculty, staff, and students</a:t>
                      </a:r>
                    </a:p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488014"/>
                  </a:ext>
                </a:extLst>
              </a:tr>
              <a:tr h="1775168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2"/>
                          </a:solidFill>
                        </a:rPr>
                        <a:t>Surveys</a:t>
                      </a:r>
                      <a:r>
                        <a:rPr lang="en-US" sz="2400" dirty="0">
                          <a:solidFill>
                            <a:schemeClr val="tx2"/>
                          </a:solidFill>
                        </a:rPr>
                        <a:t> </a:t>
                      </a:r>
                      <a:br>
                        <a:rPr lang="en-US" sz="2400" dirty="0">
                          <a:solidFill>
                            <a:schemeClr val="tx2"/>
                          </a:solidFill>
                        </a:rPr>
                      </a:br>
                      <a:r>
                        <a:rPr lang="en-US" sz="2400" dirty="0">
                          <a:solidFill>
                            <a:schemeClr val="tx2"/>
                          </a:solidFill>
                        </a:rPr>
                        <a:t>(Method 1b)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Purpose + aim same as focus groups</a:t>
                      </a:r>
                    </a:p>
                    <a:p>
                      <a:endParaRPr lang="en-US" sz="2400" dirty="0"/>
                    </a:p>
                    <a:p>
                      <a:r>
                        <a:rPr lang="en-US" sz="2400" dirty="0"/>
                        <a:t>Allowed asynchronous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75 Students</a:t>
                      </a:r>
                    </a:p>
                    <a:p>
                      <a:endParaRPr lang="en-US" sz="2400" dirty="0"/>
                    </a:p>
                    <a:p>
                      <a:r>
                        <a:rPr lang="en-US" sz="2400" dirty="0"/>
                        <a:t>35 Faculty/Staff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776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279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C14579-783C-9DC0-928D-9050BA904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F533380-A930-812C-F365-113A7656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A1179B-6461-ADAA-0A9B-498A4CD85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D2CB1D-68D3-9626-25CD-C77037E8A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D4C128-D52F-BD0B-4B53-F7EC774D6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778B155-D4EC-A577-35A8-4D3FD67B9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EEE0783-CD33-2F5C-0FDE-B2FDF3180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E36F96-BC18-AD86-963F-A65735C2D4CE}"/>
              </a:ext>
            </a:extLst>
          </p:cNvPr>
          <p:cNvSpPr txBox="1"/>
          <p:nvPr/>
        </p:nvSpPr>
        <p:spPr>
          <a:xfrm>
            <a:off x="586478" y="1683756"/>
            <a:ext cx="3115265" cy="23963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Guiding Questions</a:t>
            </a:r>
          </a:p>
        </p:txBody>
      </p:sp>
      <p:graphicFrame>
        <p:nvGraphicFramePr>
          <p:cNvPr id="11" name="TextBox 6">
            <a:extLst>
              <a:ext uri="{FF2B5EF4-FFF2-40B4-BE49-F238E27FC236}">
                <a16:creationId xmlns:a16="http://schemas.microsoft.com/office/drawing/2014/main" id="{1A91E3DC-8B0C-4687-018A-C64C66A60C9B}"/>
              </a:ext>
            </a:extLst>
          </p:cNvPr>
          <p:cNvGraphicFramePr/>
          <p:nvPr/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6000554B-77E4-1588-72F7-A1FC5B92D7B1}"/>
              </a:ext>
            </a:extLst>
          </p:cNvPr>
          <p:cNvSpPr/>
          <p:nvPr/>
        </p:nvSpPr>
        <p:spPr>
          <a:xfrm>
            <a:off x="4624302" y="435769"/>
            <a:ext cx="2475272" cy="5986462"/>
          </a:xfrm>
          <a:prstGeom prst="rect">
            <a:avLst/>
          </a:prstGeom>
          <a:noFill/>
          <a:ln w="1397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93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2772</Words>
  <Application>Microsoft Office PowerPoint</Application>
  <PresentationFormat>Widescreen</PresentationFormat>
  <Paragraphs>337</Paragraphs>
  <Slides>33</Slides>
  <Notes>17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Aptos</vt:lpstr>
      <vt:lpstr>Aptos Display</vt:lpstr>
      <vt:lpstr>Arial</vt:lpstr>
      <vt:lpstr>Avenir Book</vt:lpstr>
      <vt:lpstr>Calibri</vt:lpstr>
      <vt:lpstr>Courier New</vt:lpstr>
      <vt:lpstr>Helvetica</vt:lpstr>
      <vt:lpstr>Times New Roman</vt:lpstr>
      <vt:lpstr>Wingdings</vt:lpstr>
      <vt:lpstr>Office Theme</vt:lpstr>
      <vt:lpstr>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Findings: Q1-Should Embrace ND?</vt:lpstr>
      <vt:lpstr>PowerPoint Presentation</vt:lpstr>
      <vt:lpstr>Findings: Q2. –Available Supports</vt:lpstr>
      <vt:lpstr>PowerPoint Presentation</vt:lpstr>
      <vt:lpstr>Findings: Q3. Additional Needs - Students </vt:lpstr>
      <vt:lpstr>Findings: Q3. Additional Needs - Students </vt:lpstr>
      <vt:lpstr>Findings: Q3. Additional Needs – Faculty/Staff </vt:lpstr>
      <vt:lpstr>PowerPoint Presentation</vt:lpstr>
      <vt:lpstr>Method 2: Sensory Audits</vt:lpstr>
      <vt:lpstr>Sensory Audits - Procedure</vt:lpstr>
      <vt:lpstr>Sensory Audits – Summary of Findings</vt:lpstr>
      <vt:lpstr>Sensory Audits – Notable Findings</vt:lpstr>
      <vt:lpstr>Sensory Audits – Sensory-Friendly Exemplar</vt:lpstr>
      <vt:lpstr>Sensory Audits – Recommendations</vt:lpstr>
      <vt:lpstr>PowerPoint Presentation</vt:lpstr>
      <vt:lpstr>5-Year Professional Development Plan</vt:lpstr>
      <vt:lpstr>Year 1: Awareness and Foundations</vt:lpstr>
      <vt:lpstr>Year 2: Skill Development and Strategies </vt:lpstr>
      <vt:lpstr>Year 3: Policy and Environmental Design </vt:lpstr>
      <vt:lpstr>Year 4: Student Empowerment and Leadership </vt:lpstr>
      <vt:lpstr>Year 5: Sustainability an Evaluation </vt:lpstr>
      <vt:lpstr>PowerPoint Presentation</vt:lpstr>
      <vt:lpstr>Final Thoughts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Rick Bryck</dc:creator>
  <cp:lastModifiedBy>Kristin Margelot</cp:lastModifiedBy>
  <cp:revision>406</cp:revision>
  <cp:lastPrinted>2025-07-25T18:59:42Z</cp:lastPrinted>
  <dcterms:created xsi:type="dcterms:W3CDTF">2025-01-23T17:24:21Z</dcterms:created>
  <dcterms:modified xsi:type="dcterms:W3CDTF">2025-10-20T16:26:12Z</dcterms:modified>
</cp:coreProperties>
</file>